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70" r:id="rId8"/>
    <p:sldId id="271" r:id="rId9"/>
    <p:sldId id="262" r:id="rId10"/>
    <p:sldId id="272" r:id="rId11"/>
    <p:sldId id="263" r:id="rId12"/>
    <p:sldId id="269" r:id="rId13"/>
    <p:sldId id="267" r:id="rId14"/>
    <p:sldId id="265" r:id="rId15"/>
    <p:sldId id="273" r:id="rId16"/>
    <p:sldId id="274" r:id="rId17"/>
    <p:sldId id="266" r:id="rId18"/>
  </p:sldIdLst>
  <p:sldSz cx="12192000" cy="6858000"/>
  <p:notesSz cx="6858000" cy="9144000"/>
  <p:embeddedFontLst>
    <p:embeddedFont>
      <p:font typeface="Bell MT" panose="02020503060305020303" pitchFamily="18"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MGe7yewKPzbRB//8BYESCSWg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E5EFC9-5B75-4FD8-BB1B-A67D4CE4F6F8}" v="499" dt="2024-05-22T18:10:59.128"/>
    <p1510:client id="{C0EB06B4-9070-496F-9FD5-A64FD4FD9905}" v="1551" dt="2024-05-22T20:46:48.678"/>
  </p1510:revLst>
</p1510:revInfo>
</file>

<file path=ppt/tableStyles.xml><?xml version="1.0" encoding="utf-8"?>
<a:tblStyleLst xmlns:a="http://schemas.openxmlformats.org/drawingml/2006/main" def="{8AB29462-5401-4D3F-B393-D5534B3D5688}">
  <a:tblStyle styleId="{8AB29462-5401-4D3F-B393-D5534B3D5688}" styleName="Table_0">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EBF1E8"/>
          </a:solidFill>
        </a:fill>
      </a:tcStyle>
    </a:wholeTbl>
    <a:band1H>
      <a:tcTxStyle/>
      <a:tcStyle>
        <a:tcBdr/>
        <a:fill>
          <a:solidFill>
            <a:srgbClr val="D4E2CE"/>
          </a:solidFill>
        </a:fill>
      </a:tcStyle>
    </a:band1H>
    <a:band2H>
      <a:tcTxStyle/>
      <a:tcStyle>
        <a:tcBdr/>
      </a:tcStyle>
    </a:band2H>
    <a:band1V>
      <a:tcTxStyle/>
      <a:tcStyle>
        <a:tcBdr/>
        <a:fill>
          <a:solidFill>
            <a:srgbClr val="D4E2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6"/>
              </a:solidFill>
              <a:prstDash val="solid"/>
              <a:round/>
              <a:headEnd type="none" w="sm" len="sm"/>
              <a:tailEnd type="none" w="sm" len="sm"/>
            </a:ln>
          </a:top>
        </a:tcBdr>
        <a:fill>
          <a:solidFill>
            <a:srgbClr val="EBF1E8"/>
          </a:solidFill>
        </a:fill>
      </a:tcStyle>
    </a:lastRow>
    <a:seCell>
      <a:tcTxStyle/>
      <a:tcStyle>
        <a:tcBdr/>
      </a:tcStyle>
    </a:seCell>
    <a:swCell>
      <a:tcTxStyle/>
      <a:tcStyle>
        <a:tcBdr/>
      </a:tcStyle>
    </a:swCell>
    <a:firstRow>
      <a:tcTxStyle b="on" i="off"/>
      <a:tcStyle>
        <a:tcBdr/>
        <a:fill>
          <a:solidFill>
            <a:srgbClr val="EBF1E8"/>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GADEESH RACHAPUDI" userId="ef31f343901d5051" providerId="Windows Live" clId="Web-{D6C6BA11-952E-422C-A688-AA8A7B35BC3E}"/>
    <pc:docChg chg="modSld">
      <pc:chgData name="JAGADEESH RACHAPUDI" userId="ef31f343901d5051" providerId="Windows Live" clId="Web-{D6C6BA11-952E-422C-A688-AA8A7B35BC3E}" dt="2024-05-19T15:25:41.196" v="12" actId="20577"/>
      <pc:docMkLst>
        <pc:docMk/>
      </pc:docMkLst>
      <pc:sldChg chg="modSp">
        <pc:chgData name="JAGADEESH RACHAPUDI" userId="ef31f343901d5051" providerId="Windows Live" clId="Web-{D6C6BA11-952E-422C-A688-AA8A7B35BC3E}" dt="2024-05-19T15:22:49.376" v="7" actId="20577"/>
        <pc:sldMkLst>
          <pc:docMk/>
          <pc:sldMk cId="0" sldId="257"/>
        </pc:sldMkLst>
        <pc:spChg chg="mod">
          <ac:chgData name="JAGADEESH RACHAPUDI" userId="ef31f343901d5051" providerId="Windows Live" clId="Web-{D6C6BA11-952E-422C-A688-AA8A7B35BC3E}" dt="2024-05-19T15:22:49.376" v="7" actId="20577"/>
          <ac:spMkLst>
            <pc:docMk/>
            <pc:sldMk cId="0" sldId="257"/>
            <ac:spMk id="82" creationId="{00000000-0000-0000-0000-000000000000}"/>
          </ac:spMkLst>
        </pc:spChg>
      </pc:sldChg>
      <pc:sldChg chg="modSp">
        <pc:chgData name="JAGADEESH RACHAPUDI" userId="ef31f343901d5051" providerId="Windows Live" clId="Web-{D6C6BA11-952E-422C-A688-AA8A7B35BC3E}" dt="2024-05-19T15:24:31.821" v="10" actId="20577"/>
        <pc:sldMkLst>
          <pc:docMk/>
          <pc:sldMk cId="0" sldId="258"/>
        </pc:sldMkLst>
        <pc:spChg chg="mod">
          <ac:chgData name="JAGADEESH RACHAPUDI" userId="ef31f343901d5051" providerId="Windows Live" clId="Web-{D6C6BA11-952E-422C-A688-AA8A7B35BC3E}" dt="2024-05-19T15:24:31.821" v="10" actId="20577"/>
          <ac:spMkLst>
            <pc:docMk/>
            <pc:sldMk cId="0" sldId="258"/>
            <ac:spMk id="91" creationId="{00000000-0000-0000-0000-000000000000}"/>
          </ac:spMkLst>
        </pc:spChg>
      </pc:sldChg>
      <pc:sldChg chg="modSp">
        <pc:chgData name="JAGADEESH RACHAPUDI" userId="ef31f343901d5051" providerId="Windows Live" clId="Web-{D6C6BA11-952E-422C-A688-AA8A7B35BC3E}" dt="2024-05-19T15:25:41.196" v="12" actId="20577"/>
        <pc:sldMkLst>
          <pc:docMk/>
          <pc:sldMk cId="0" sldId="260"/>
        </pc:sldMkLst>
        <pc:spChg chg="mod">
          <ac:chgData name="JAGADEESH RACHAPUDI" userId="ef31f343901d5051" providerId="Windows Live" clId="Web-{D6C6BA11-952E-422C-A688-AA8A7B35BC3E}" dt="2024-05-19T15:25:41.196" v="12" actId="20577"/>
          <ac:spMkLst>
            <pc:docMk/>
            <pc:sldMk cId="0" sldId="260"/>
            <ac:spMk id="2" creationId="{52E05897-D12F-9A9B-F6B5-F01A55AAE628}"/>
          </ac:spMkLst>
        </pc:spChg>
      </pc:sldChg>
    </pc:docChg>
  </pc:docChgLst>
  <pc:docChgLst>
    <pc:chgData name="JAGADEESH RACHAPUDI" userId="ef31f343901d5051" providerId="Windows Live" clId="Web-{31E5EFC9-5B75-4FD8-BB1B-A67D4CE4F6F8}"/>
    <pc:docChg chg="addSld modSld">
      <pc:chgData name="JAGADEESH RACHAPUDI" userId="ef31f343901d5051" providerId="Windows Live" clId="Web-{31E5EFC9-5B75-4FD8-BB1B-A67D4CE4F6F8}" dt="2024-05-22T18:10:58.190" v="413"/>
      <pc:docMkLst>
        <pc:docMk/>
      </pc:docMkLst>
      <pc:sldChg chg="modSp">
        <pc:chgData name="JAGADEESH RACHAPUDI" userId="ef31f343901d5051" providerId="Windows Live" clId="Web-{31E5EFC9-5B75-4FD8-BB1B-A67D4CE4F6F8}" dt="2024-05-22T17:32:18.018" v="51"/>
        <pc:sldMkLst>
          <pc:docMk/>
          <pc:sldMk cId="0" sldId="256"/>
        </pc:sldMkLst>
        <pc:spChg chg="mod">
          <ac:chgData name="JAGADEESH RACHAPUDI" userId="ef31f343901d5051" providerId="Windows Live" clId="Web-{31E5EFC9-5B75-4FD8-BB1B-A67D4CE4F6F8}" dt="2024-05-22T17:28:13.153" v="12" actId="14100"/>
          <ac:spMkLst>
            <pc:docMk/>
            <pc:sldMk cId="0" sldId="256"/>
            <ac:spMk id="72" creationId="{00000000-0000-0000-0000-000000000000}"/>
          </ac:spMkLst>
        </pc:spChg>
        <pc:spChg chg="mod">
          <ac:chgData name="JAGADEESH RACHAPUDI" userId="ef31f343901d5051" providerId="Windows Live" clId="Web-{31E5EFC9-5B75-4FD8-BB1B-A67D4CE4F6F8}" dt="2024-05-22T17:32:17.971" v="50"/>
          <ac:spMkLst>
            <pc:docMk/>
            <pc:sldMk cId="0" sldId="256"/>
            <ac:spMk id="74" creationId="{00000000-0000-0000-0000-000000000000}"/>
          </ac:spMkLst>
        </pc:spChg>
        <pc:spChg chg="mod">
          <ac:chgData name="JAGADEESH RACHAPUDI" userId="ef31f343901d5051" providerId="Windows Live" clId="Web-{31E5EFC9-5B75-4FD8-BB1B-A67D4CE4F6F8}" dt="2024-05-22T17:32:18.018" v="51"/>
          <ac:spMkLst>
            <pc:docMk/>
            <pc:sldMk cId="0" sldId="256"/>
            <ac:spMk id="75" creationId="{00000000-0000-0000-0000-000000000000}"/>
          </ac:spMkLst>
        </pc:spChg>
        <pc:picChg chg="mod">
          <ac:chgData name="JAGADEESH RACHAPUDI" userId="ef31f343901d5051" providerId="Windows Live" clId="Web-{31E5EFC9-5B75-4FD8-BB1B-A67D4CE4F6F8}" dt="2024-05-22T17:32:06.362" v="49" actId="1076"/>
          <ac:picMkLst>
            <pc:docMk/>
            <pc:sldMk cId="0" sldId="256"/>
            <ac:picMk id="76" creationId="{00000000-0000-0000-0000-000000000000}"/>
          </ac:picMkLst>
        </pc:picChg>
      </pc:sldChg>
      <pc:sldChg chg="addSp delSp modSp">
        <pc:chgData name="JAGADEESH RACHAPUDI" userId="ef31f343901d5051" providerId="Windows Live" clId="Web-{31E5EFC9-5B75-4FD8-BB1B-A67D4CE4F6F8}" dt="2024-05-22T17:53:21.393" v="145" actId="14100"/>
        <pc:sldMkLst>
          <pc:docMk/>
          <pc:sldMk cId="0" sldId="257"/>
        </pc:sldMkLst>
        <pc:spChg chg="add del mod">
          <ac:chgData name="JAGADEESH RACHAPUDI" userId="ef31f343901d5051" providerId="Windows Live" clId="Web-{31E5EFC9-5B75-4FD8-BB1B-A67D4CE4F6F8}" dt="2024-05-22T17:46:56.040" v="96"/>
          <ac:spMkLst>
            <pc:docMk/>
            <pc:sldMk cId="0" sldId="257"/>
            <ac:spMk id="3" creationId="{FD8F85AD-1047-67F9-BE65-DEA2079836D5}"/>
          </ac:spMkLst>
        </pc:spChg>
        <pc:spChg chg="add mod">
          <ac:chgData name="JAGADEESH RACHAPUDI" userId="ef31f343901d5051" providerId="Windows Live" clId="Web-{31E5EFC9-5B75-4FD8-BB1B-A67D4CE4F6F8}" dt="2024-05-22T17:53:21.393" v="145" actId="14100"/>
          <ac:spMkLst>
            <pc:docMk/>
            <pc:sldMk cId="0" sldId="257"/>
            <ac:spMk id="5" creationId="{0D51C5B7-466F-5E19-E6C2-81BBC52A7789}"/>
          </ac:spMkLst>
        </pc:spChg>
        <pc:spChg chg="mod">
          <ac:chgData name="JAGADEESH RACHAPUDI" userId="ef31f343901d5051" providerId="Windows Live" clId="Web-{31E5EFC9-5B75-4FD8-BB1B-A67D4CE4F6F8}" dt="2024-05-22T17:52:35.876" v="138"/>
          <ac:spMkLst>
            <pc:docMk/>
            <pc:sldMk cId="0" sldId="257"/>
            <ac:spMk id="81" creationId="{00000000-0000-0000-0000-000000000000}"/>
          </ac:spMkLst>
        </pc:spChg>
        <pc:spChg chg="del mod">
          <ac:chgData name="JAGADEESH RACHAPUDI" userId="ef31f343901d5051" providerId="Windows Live" clId="Web-{31E5EFC9-5B75-4FD8-BB1B-A67D4CE4F6F8}" dt="2024-05-22T17:46:05.211" v="84"/>
          <ac:spMkLst>
            <pc:docMk/>
            <pc:sldMk cId="0" sldId="257"/>
            <ac:spMk id="82" creationId="{00000000-0000-0000-0000-000000000000}"/>
          </ac:spMkLst>
        </pc:spChg>
        <pc:spChg chg="mod">
          <ac:chgData name="JAGADEESH RACHAPUDI" userId="ef31f343901d5051" providerId="Windows Live" clId="Web-{31E5EFC9-5B75-4FD8-BB1B-A67D4CE4F6F8}" dt="2024-05-22T17:52:35.876" v="139"/>
          <ac:spMkLst>
            <pc:docMk/>
            <pc:sldMk cId="0" sldId="257"/>
            <ac:spMk id="84" creationId="{00000000-0000-0000-0000-000000000000}"/>
          </ac:spMkLst>
        </pc:spChg>
        <pc:spChg chg="mod">
          <ac:chgData name="JAGADEESH RACHAPUDI" userId="ef31f343901d5051" providerId="Windows Live" clId="Web-{31E5EFC9-5B75-4FD8-BB1B-A67D4CE4F6F8}" dt="2024-05-22T17:52:35.876" v="140"/>
          <ac:spMkLst>
            <pc:docMk/>
            <pc:sldMk cId="0" sldId="257"/>
            <ac:spMk id="85" creationId="{00000000-0000-0000-0000-000000000000}"/>
          </ac:spMkLst>
        </pc:spChg>
      </pc:sldChg>
      <pc:sldChg chg="addSp delSp modSp">
        <pc:chgData name="JAGADEESH RACHAPUDI" userId="ef31f343901d5051" providerId="Windows Live" clId="Web-{31E5EFC9-5B75-4FD8-BB1B-A67D4CE4F6F8}" dt="2024-05-22T18:04:36.600" v="354" actId="20577"/>
        <pc:sldMkLst>
          <pc:docMk/>
          <pc:sldMk cId="0" sldId="258"/>
        </pc:sldMkLst>
        <pc:spChg chg="del">
          <ac:chgData name="JAGADEESH RACHAPUDI" userId="ef31f343901d5051" providerId="Windows Live" clId="Web-{31E5EFC9-5B75-4FD8-BB1B-A67D4CE4F6F8}" dt="2024-05-22T17:53:52.878" v="147"/>
          <ac:spMkLst>
            <pc:docMk/>
            <pc:sldMk cId="0" sldId="258"/>
            <ac:spMk id="2" creationId="{8F6EB911-592A-46D3-7FC1-B346D93E3534}"/>
          </ac:spMkLst>
        </pc:spChg>
        <pc:spChg chg="del">
          <ac:chgData name="JAGADEESH RACHAPUDI" userId="ef31f343901d5051" providerId="Windows Live" clId="Web-{31E5EFC9-5B75-4FD8-BB1B-A67D4CE4F6F8}" dt="2024-05-22T17:53:52.878" v="146"/>
          <ac:spMkLst>
            <pc:docMk/>
            <pc:sldMk cId="0" sldId="258"/>
            <ac:spMk id="3" creationId="{48A94A32-826F-5FF4-C4AF-8D64B236F62A}"/>
          </ac:spMkLst>
        </pc:spChg>
        <pc:spChg chg="add del mod">
          <ac:chgData name="JAGADEESH RACHAPUDI" userId="ef31f343901d5051" providerId="Windows Live" clId="Web-{31E5EFC9-5B75-4FD8-BB1B-A67D4CE4F6F8}" dt="2024-05-22T17:54:13.098" v="149"/>
          <ac:spMkLst>
            <pc:docMk/>
            <pc:sldMk cId="0" sldId="258"/>
            <ac:spMk id="5" creationId="{8EE43122-7934-0B52-E12B-E2C5752B22A8}"/>
          </ac:spMkLst>
        </pc:spChg>
        <pc:spChg chg="add mod">
          <ac:chgData name="JAGADEESH RACHAPUDI" userId="ef31f343901d5051" providerId="Windows Live" clId="Web-{31E5EFC9-5B75-4FD8-BB1B-A67D4CE4F6F8}" dt="2024-05-22T18:04:36.600" v="354" actId="20577"/>
          <ac:spMkLst>
            <pc:docMk/>
            <pc:sldMk cId="0" sldId="258"/>
            <ac:spMk id="6" creationId="{29C2B0C7-36D2-76F4-4B80-470FD82C69C4}"/>
          </ac:spMkLst>
        </pc:spChg>
        <pc:spChg chg="mod">
          <ac:chgData name="JAGADEESH RACHAPUDI" userId="ef31f343901d5051" providerId="Windows Live" clId="Web-{31E5EFC9-5B75-4FD8-BB1B-A67D4CE4F6F8}" dt="2024-05-22T17:58:32.278" v="177"/>
          <ac:spMkLst>
            <pc:docMk/>
            <pc:sldMk cId="0" sldId="258"/>
            <ac:spMk id="90" creationId="{00000000-0000-0000-0000-000000000000}"/>
          </ac:spMkLst>
        </pc:spChg>
        <pc:spChg chg="del">
          <ac:chgData name="JAGADEESH RACHAPUDI" userId="ef31f343901d5051" providerId="Windows Live" clId="Web-{31E5EFC9-5B75-4FD8-BB1B-A67D4CE4F6F8}" dt="2024-05-22T17:53:52.941" v="148"/>
          <ac:spMkLst>
            <pc:docMk/>
            <pc:sldMk cId="0" sldId="258"/>
            <ac:spMk id="91" creationId="{00000000-0000-0000-0000-000000000000}"/>
          </ac:spMkLst>
        </pc:spChg>
      </pc:sldChg>
      <pc:sldChg chg="modSp">
        <pc:chgData name="JAGADEESH RACHAPUDI" userId="ef31f343901d5051" providerId="Windows Live" clId="Web-{31E5EFC9-5B75-4FD8-BB1B-A67D4CE4F6F8}" dt="2024-05-22T18:10:45.846" v="411"/>
        <pc:sldMkLst>
          <pc:docMk/>
          <pc:sldMk cId="0" sldId="259"/>
        </pc:sldMkLst>
        <pc:spChg chg="mod">
          <ac:chgData name="JAGADEESH RACHAPUDI" userId="ef31f343901d5051" providerId="Windows Live" clId="Web-{31E5EFC9-5B75-4FD8-BB1B-A67D4CE4F6F8}" dt="2024-05-22T18:04:55.367" v="357" actId="20577"/>
          <ac:spMkLst>
            <pc:docMk/>
            <pc:sldMk cId="0" sldId="259"/>
            <ac:spMk id="99" creationId="{00000000-0000-0000-0000-000000000000}"/>
          </ac:spMkLst>
        </pc:spChg>
        <pc:graphicFrameChg chg="mod modGraphic">
          <ac:chgData name="JAGADEESH RACHAPUDI" userId="ef31f343901d5051" providerId="Windows Live" clId="Web-{31E5EFC9-5B75-4FD8-BB1B-A67D4CE4F6F8}" dt="2024-05-22T18:10:45.846" v="411"/>
          <ac:graphicFrameMkLst>
            <pc:docMk/>
            <pc:sldMk cId="0" sldId="259"/>
            <ac:graphicFrameMk id="100" creationId="{00000000-0000-0000-0000-000000000000}"/>
          </ac:graphicFrameMkLst>
        </pc:graphicFrameChg>
      </pc:sldChg>
      <pc:sldChg chg="addSp delSp modSp add replId">
        <pc:chgData name="JAGADEESH RACHAPUDI" userId="ef31f343901d5051" providerId="Windows Live" clId="Web-{31E5EFC9-5B75-4FD8-BB1B-A67D4CE4F6F8}" dt="2024-05-22T18:10:58.190" v="413"/>
        <pc:sldMkLst>
          <pc:docMk/>
          <pc:sldMk cId="3387125176" sldId="270"/>
        </pc:sldMkLst>
        <pc:spChg chg="add del mod">
          <ac:chgData name="JAGADEESH RACHAPUDI" userId="ef31f343901d5051" providerId="Windows Live" clId="Web-{31E5EFC9-5B75-4FD8-BB1B-A67D4CE4F6F8}" dt="2024-05-22T18:09:42.327" v="393"/>
          <ac:spMkLst>
            <pc:docMk/>
            <pc:sldMk cId="3387125176" sldId="270"/>
            <ac:spMk id="4" creationId="{F66F93F7-2E0B-827A-2D5E-42ADD443CD7E}"/>
          </ac:spMkLst>
        </pc:spChg>
        <pc:spChg chg="mod">
          <ac:chgData name="JAGADEESH RACHAPUDI" userId="ef31f343901d5051" providerId="Windows Live" clId="Web-{31E5EFC9-5B75-4FD8-BB1B-A67D4CE4F6F8}" dt="2024-05-22T18:06:50.464" v="365" actId="20577"/>
          <ac:spMkLst>
            <pc:docMk/>
            <pc:sldMk cId="3387125176" sldId="270"/>
            <ac:spMk id="99" creationId="{00000000-0000-0000-0000-000000000000}"/>
          </ac:spMkLst>
        </pc:spChg>
        <pc:graphicFrameChg chg="add del mod">
          <ac:chgData name="JAGADEESH RACHAPUDI" userId="ef31f343901d5051" providerId="Windows Live" clId="Web-{31E5EFC9-5B75-4FD8-BB1B-A67D4CE4F6F8}" dt="2024-05-22T18:07:42.793" v="368"/>
          <ac:graphicFrameMkLst>
            <pc:docMk/>
            <pc:sldMk cId="3387125176" sldId="270"/>
            <ac:graphicFrameMk id="2" creationId="{99EF5831-A699-ED3C-1889-4D605B8F9B33}"/>
          </ac:graphicFrameMkLst>
        </pc:graphicFrameChg>
        <pc:graphicFrameChg chg="add mod modGraphic">
          <ac:chgData name="JAGADEESH RACHAPUDI" userId="ef31f343901d5051" providerId="Windows Live" clId="Web-{31E5EFC9-5B75-4FD8-BB1B-A67D4CE4F6F8}" dt="2024-05-22T18:10:58.190" v="413"/>
          <ac:graphicFrameMkLst>
            <pc:docMk/>
            <pc:sldMk cId="3387125176" sldId="270"/>
            <ac:graphicFrameMk id="3" creationId="{4C2BC051-9E6E-FBE1-5F68-2E5A5A8918C0}"/>
          </ac:graphicFrameMkLst>
        </pc:graphicFrameChg>
        <pc:graphicFrameChg chg="del">
          <ac:chgData name="JAGADEESH RACHAPUDI" userId="ef31f343901d5051" providerId="Windows Live" clId="Web-{31E5EFC9-5B75-4FD8-BB1B-A67D4CE4F6F8}" dt="2024-05-22T18:06:32.573" v="359"/>
          <ac:graphicFrameMkLst>
            <pc:docMk/>
            <pc:sldMk cId="3387125176" sldId="270"/>
            <ac:graphicFrameMk id="100" creationId="{00000000-0000-0000-0000-000000000000}"/>
          </ac:graphicFrameMkLst>
        </pc:graphicFrameChg>
      </pc:sldChg>
    </pc:docChg>
  </pc:docChgLst>
  <pc:docChgLst>
    <pc:chgData name="JAGADEESH RACHAPUDI" userId="ef31f343901d5051" providerId="Windows Live" clId="Web-{74CB90B0-9E09-4136-96E1-2A5EB123460E}"/>
    <pc:docChg chg="modSld">
      <pc:chgData name="JAGADEESH RACHAPUDI" userId="ef31f343901d5051" providerId="Windows Live" clId="Web-{74CB90B0-9E09-4136-96E1-2A5EB123460E}" dt="2024-05-01T02:50:15.282" v="665" actId="20577"/>
      <pc:docMkLst>
        <pc:docMk/>
      </pc:docMkLst>
      <pc:sldChg chg="modSp">
        <pc:chgData name="JAGADEESH RACHAPUDI" userId="ef31f343901d5051" providerId="Windows Live" clId="Web-{74CB90B0-9E09-4136-96E1-2A5EB123460E}" dt="2024-05-01T02:36:24.701" v="506" actId="20577"/>
        <pc:sldMkLst>
          <pc:docMk/>
          <pc:sldMk cId="0" sldId="256"/>
        </pc:sldMkLst>
        <pc:spChg chg="mod">
          <ac:chgData name="JAGADEESH RACHAPUDI" userId="ef31f343901d5051" providerId="Windows Live" clId="Web-{74CB90B0-9E09-4136-96E1-2A5EB123460E}" dt="2024-05-01T02:36:24.701" v="506" actId="20577"/>
          <ac:spMkLst>
            <pc:docMk/>
            <pc:sldMk cId="0" sldId="256"/>
            <ac:spMk id="75" creationId="{00000000-0000-0000-0000-000000000000}"/>
          </ac:spMkLst>
        </pc:spChg>
      </pc:sldChg>
      <pc:sldChg chg="modSp">
        <pc:chgData name="JAGADEESH RACHAPUDI" userId="ef31f343901d5051" providerId="Windows Live" clId="Web-{74CB90B0-9E09-4136-96E1-2A5EB123460E}" dt="2024-05-01T02:35:59.200" v="498" actId="20577"/>
        <pc:sldMkLst>
          <pc:docMk/>
          <pc:sldMk cId="0" sldId="257"/>
        </pc:sldMkLst>
        <pc:spChg chg="mod">
          <ac:chgData name="JAGADEESH RACHAPUDI" userId="ef31f343901d5051" providerId="Windows Live" clId="Web-{74CB90B0-9E09-4136-96E1-2A5EB123460E}" dt="2024-05-01T02:35:59.200" v="498" actId="20577"/>
          <ac:spMkLst>
            <pc:docMk/>
            <pc:sldMk cId="0" sldId="257"/>
            <ac:spMk id="82" creationId="{00000000-0000-0000-0000-000000000000}"/>
          </ac:spMkLst>
        </pc:spChg>
      </pc:sldChg>
      <pc:sldChg chg="modSp">
        <pc:chgData name="JAGADEESH RACHAPUDI" userId="ef31f343901d5051" providerId="Windows Live" clId="Web-{74CB90B0-9E09-4136-96E1-2A5EB123460E}" dt="2024-05-01T02:42:00.180" v="560" actId="20577"/>
        <pc:sldMkLst>
          <pc:docMk/>
          <pc:sldMk cId="0" sldId="258"/>
        </pc:sldMkLst>
        <pc:spChg chg="mod">
          <ac:chgData name="JAGADEESH RACHAPUDI" userId="ef31f343901d5051" providerId="Windows Live" clId="Web-{74CB90B0-9E09-4136-96E1-2A5EB123460E}" dt="2024-05-01T02:41:41.711" v="544" actId="20577"/>
          <ac:spMkLst>
            <pc:docMk/>
            <pc:sldMk cId="0" sldId="258"/>
            <ac:spMk id="2" creationId="{8F6EB911-592A-46D3-7FC1-B346D93E3534}"/>
          </ac:spMkLst>
        </pc:spChg>
        <pc:spChg chg="mod">
          <ac:chgData name="JAGADEESH RACHAPUDI" userId="ef31f343901d5051" providerId="Windows Live" clId="Web-{74CB90B0-9E09-4136-96E1-2A5EB123460E}" dt="2024-05-01T02:42:00.180" v="560" actId="20577"/>
          <ac:spMkLst>
            <pc:docMk/>
            <pc:sldMk cId="0" sldId="258"/>
            <ac:spMk id="3" creationId="{48A94A32-826F-5FF4-C4AF-8D64B236F62A}"/>
          </ac:spMkLst>
        </pc:spChg>
      </pc:sldChg>
      <pc:sldChg chg="modSp">
        <pc:chgData name="JAGADEESH RACHAPUDI" userId="ef31f343901d5051" providerId="Windows Live" clId="Web-{74CB90B0-9E09-4136-96E1-2A5EB123460E}" dt="2024-05-01T01:54:32.490" v="47"/>
        <pc:sldMkLst>
          <pc:docMk/>
          <pc:sldMk cId="0" sldId="259"/>
        </pc:sldMkLst>
        <pc:graphicFrameChg chg="mod modGraphic">
          <ac:chgData name="JAGADEESH RACHAPUDI" userId="ef31f343901d5051" providerId="Windows Live" clId="Web-{74CB90B0-9E09-4136-96E1-2A5EB123460E}" dt="2024-05-01T01:54:32.490" v="47"/>
          <ac:graphicFrameMkLst>
            <pc:docMk/>
            <pc:sldMk cId="0" sldId="259"/>
            <ac:graphicFrameMk id="100" creationId="{00000000-0000-0000-0000-000000000000}"/>
          </ac:graphicFrameMkLst>
        </pc:graphicFrameChg>
      </pc:sldChg>
      <pc:sldChg chg="addSp modSp">
        <pc:chgData name="JAGADEESH RACHAPUDI" userId="ef31f343901d5051" providerId="Windows Live" clId="Web-{74CB90B0-9E09-4136-96E1-2A5EB123460E}" dt="2024-05-01T02:45:08.914" v="582" actId="14100"/>
        <pc:sldMkLst>
          <pc:docMk/>
          <pc:sldMk cId="0" sldId="260"/>
        </pc:sldMkLst>
        <pc:spChg chg="add mod">
          <ac:chgData name="JAGADEESH RACHAPUDI" userId="ef31f343901d5051" providerId="Windows Live" clId="Web-{74CB90B0-9E09-4136-96E1-2A5EB123460E}" dt="2024-05-01T02:45:08.914" v="582" actId="14100"/>
          <ac:spMkLst>
            <pc:docMk/>
            <pc:sldMk cId="0" sldId="260"/>
            <ac:spMk id="2" creationId="{52E05897-D12F-9A9B-F6B5-F01A55AAE628}"/>
          </ac:spMkLst>
        </pc:spChg>
        <pc:spChg chg="mod">
          <ac:chgData name="JAGADEESH RACHAPUDI" userId="ef31f343901d5051" providerId="Windows Live" clId="Web-{74CB90B0-9E09-4136-96E1-2A5EB123460E}" dt="2024-05-01T02:42:35.994" v="564" actId="14100"/>
          <ac:spMkLst>
            <pc:docMk/>
            <pc:sldMk cId="0" sldId="260"/>
            <ac:spMk id="112" creationId="{00000000-0000-0000-0000-000000000000}"/>
          </ac:spMkLst>
        </pc:spChg>
      </pc:sldChg>
      <pc:sldChg chg="addSp modSp">
        <pc:chgData name="JAGADEESH RACHAPUDI" userId="ef31f343901d5051" providerId="Windows Live" clId="Web-{74CB90B0-9E09-4136-96E1-2A5EB123460E}" dt="2024-05-01T02:50:15.282" v="665" actId="20577"/>
        <pc:sldMkLst>
          <pc:docMk/>
          <pc:sldMk cId="0" sldId="262"/>
        </pc:sldMkLst>
        <pc:spChg chg="add mod">
          <ac:chgData name="JAGADEESH RACHAPUDI" userId="ef31f343901d5051" providerId="Windows Live" clId="Web-{74CB90B0-9E09-4136-96E1-2A5EB123460E}" dt="2024-05-01T02:50:15.282" v="665" actId="20577"/>
          <ac:spMkLst>
            <pc:docMk/>
            <pc:sldMk cId="0" sldId="262"/>
            <ac:spMk id="2" creationId="{3BE09DE9-AF5E-BA4C-AA72-1CC97BFBCF11}"/>
          </ac:spMkLst>
        </pc:spChg>
        <pc:spChg chg="mod">
          <ac:chgData name="JAGADEESH RACHAPUDI" userId="ef31f343901d5051" providerId="Windows Live" clId="Web-{74CB90B0-9E09-4136-96E1-2A5EB123460E}" dt="2024-05-01T02:35:38.481" v="496" actId="1076"/>
          <ac:spMkLst>
            <pc:docMk/>
            <pc:sldMk cId="0" sldId="262"/>
            <ac:spMk id="127" creationId="{00000000-0000-0000-0000-000000000000}"/>
          </ac:spMkLst>
        </pc:spChg>
      </pc:sldChg>
      <pc:sldChg chg="addSp delSp modSp addAnim delAnim">
        <pc:chgData name="JAGADEESH RACHAPUDI" userId="ef31f343901d5051" providerId="Windows Live" clId="Web-{74CB90B0-9E09-4136-96E1-2A5EB123460E}" dt="2024-05-01T02:21:36.948" v="157" actId="1076"/>
        <pc:sldMkLst>
          <pc:docMk/>
          <pc:sldMk cId="0" sldId="263"/>
        </pc:sldMkLst>
        <pc:spChg chg="del mod">
          <ac:chgData name="JAGADEESH RACHAPUDI" userId="ef31f343901d5051" providerId="Windows Live" clId="Web-{74CB90B0-9E09-4136-96E1-2A5EB123460E}" dt="2024-05-01T02:21:21.072" v="154"/>
          <ac:spMkLst>
            <pc:docMk/>
            <pc:sldMk cId="0" sldId="263"/>
            <ac:spMk id="136" creationId="{00000000-0000-0000-0000-000000000000}"/>
          </ac:spMkLst>
        </pc:spChg>
        <pc:picChg chg="add del mod">
          <ac:chgData name="JAGADEESH RACHAPUDI" userId="ef31f343901d5051" providerId="Windows Live" clId="Web-{74CB90B0-9E09-4136-96E1-2A5EB123460E}" dt="2024-05-01T02:21:12.416" v="152"/>
          <ac:picMkLst>
            <pc:docMk/>
            <pc:sldMk cId="0" sldId="263"/>
            <ac:picMk id="2" creationId="{2DA8A266-AAF9-FDED-0EE8-F171D34707DA}"/>
          </ac:picMkLst>
        </pc:picChg>
        <pc:picChg chg="add mod">
          <ac:chgData name="JAGADEESH RACHAPUDI" userId="ef31f343901d5051" providerId="Windows Live" clId="Web-{74CB90B0-9E09-4136-96E1-2A5EB123460E}" dt="2024-05-01T02:21:36.948" v="157" actId="1076"/>
          <ac:picMkLst>
            <pc:docMk/>
            <pc:sldMk cId="0" sldId="263"/>
            <ac:picMk id="3" creationId="{5973AD76-39BF-7B7C-6E4E-2014089992C4}"/>
          </ac:picMkLst>
        </pc:picChg>
      </pc:sldChg>
      <pc:sldChg chg="addSp modSp">
        <pc:chgData name="JAGADEESH RACHAPUDI" userId="ef31f343901d5051" providerId="Windows Live" clId="Web-{74CB90B0-9E09-4136-96E1-2A5EB123460E}" dt="2024-05-01T02:44:18.834" v="577" actId="20577"/>
        <pc:sldMkLst>
          <pc:docMk/>
          <pc:sldMk cId="0" sldId="264"/>
        </pc:sldMkLst>
        <pc:spChg chg="add mod ord">
          <ac:chgData name="JAGADEESH RACHAPUDI" userId="ef31f343901d5051" providerId="Windows Live" clId="Web-{74CB90B0-9E09-4136-96E1-2A5EB123460E}" dt="2024-05-01T02:44:18.834" v="577" actId="20577"/>
          <ac:spMkLst>
            <pc:docMk/>
            <pc:sldMk cId="0" sldId="264"/>
            <ac:spMk id="3" creationId="{93DB0F14-FB8D-BC74-E7A0-4131926AE250}"/>
          </ac:spMkLst>
        </pc:spChg>
        <pc:spChg chg="mod">
          <ac:chgData name="JAGADEESH RACHAPUDI" userId="ef31f343901d5051" providerId="Windows Live" clId="Web-{74CB90B0-9E09-4136-96E1-2A5EB123460E}" dt="2024-05-01T02:22:51.497" v="217" actId="14100"/>
          <ac:spMkLst>
            <pc:docMk/>
            <pc:sldMk cId="0" sldId="264"/>
            <ac:spMk id="145" creationId="{00000000-0000-0000-0000-000000000000}"/>
          </ac:spMkLst>
        </pc:spChg>
      </pc:sldChg>
      <pc:sldChg chg="modSp">
        <pc:chgData name="JAGADEESH RACHAPUDI" userId="ef31f343901d5051" providerId="Windows Live" clId="Web-{74CB90B0-9E09-4136-96E1-2A5EB123460E}" dt="2024-05-01T02:32:14.896" v="463" actId="20577"/>
        <pc:sldMkLst>
          <pc:docMk/>
          <pc:sldMk cId="0" sldId="265"/>
        </pc:sldMkLst>
        <pc:spChg chg="mod">
          <ac:chgData name="JAGADEESH RACHAPUDI" userId="ef31f343901d5051" providerId="Windows Live" clId="Web-{74CB90B0-9E09-4136-96E1-2A5EB123460E}" dt="2024-05-01T02:31:39.254" v="454" actId="20577"/>
          <ac:spMkLst>
            <pc:docMk/>
            <pc:sldMk cId="0" sldId="265"/>
            <ac:spMk id="3" creationId="{C096B115-0B2E-695F-CE6B-0CCC0F6D4118}"/>
          </ac:spMkLst>
        </pc:spChg>
        <pc:spChg chg="mod">
          <ac:chgData name="JAGADEESH RACHAPUDI" userId="ef31f343901d5051" providerId="Windows Live" clId="Web-{74CB90B0-9E09-4136-96E1-2A5EB123460E}" dt="2024-05-01T02:32:14.896" v="463" actId="20577"/>
          <ac:spMkLst>
            <pc:docMk/>
            <pc:sldMk cId="0" sldId="265"/>
            <ac:spMk id="154" creationId="{00000000-0000-0000-0000-000000000000}"/>
          </ac:spMkLst>
        </pc:spChg>
      </pc:sldChg>
    </pc:docChg>
  </pc:docChgLst>
  <pc:docChgLst>
    <pc:chgData name="JAGADEESH RACHAPUDI" userId="ef31f343901d5051" providerId="Windows Live" clId="Web-{C0EB06B4-9070-496F-9FD5-A64FD4FD9905}"/>
    <pc:docChg chg="addSld delSld modSld">
      <pc:chgData name="JAGADEESH RACHAPUDI" userId="ef31f343901d5051" providerId="Windows Live" clId="Web-{C0EB06B4-9070-496F-9FD5-A64FD4FD9905}" dt="2024-05-22T20:46:44.225" v="1041" actId="20577"/>
      <pc:docMkLst>
        <pc:docMk/>
      </pc:docMkLst>
      <pc:sldChg chg="modSp">
        <pc:chgData name="JAGADEESH RACHAPUDI" userId="ef31f343901d5051" providerId="Windows Live" clId="Web-{C0EB06B4-9070-496F-9FD5-A64FD4FD9905}" dt="2024-05-22T18:48:51.126" v="214" actId="14100"/>
        <pc:sldMkLst>
          <pc:docMk/>
          <pc:sldMk cId="0" sldId="257"/>
        </pc:sldMkLst>
        <pc:spChg chg="mod">
          <ac:chgData name="JAGADEESH RACHAPUDI" userId="ef31f343901d5051" providerId="Windows Live" clId="Web-{C0EB06B4-9070-496F-9FD5-A64FD4FD9905}" dt="2024-05-22T18:48:51.126" v="214" actId="14100"/>
          <ac:spMkLst>
            <pc:docMk/>
            <pc:sldMk cId="0" sldId="257"/>
            <ac:spMk id="84" creationId="{00000000-0000-0000-0000-000000000000}"/>
          </ac:spMkLst>
        </pc:spChg>
      </pc:sldChg>
      <pc:sldChg chg="modSp">
        <pc:chgData name="JAGADEESH RACHAPUDI" userId="ef31f343901d5051" providerId="Windows Live" clId="Web-{C0EB06B4-9070-496F-9FD5-A64FD4FD9905}" dt="2024-05-22T18:48:42.329" v="212" actId="14100"/>
        <pc:sldMkLst>
          <pc:docMk/>
          <pc:sldMk cId="0" sldId="258"/>
        </pc:sldMkLst>
        <pc:spChg chg="mod">
          <ac:chgData name="JAGADEESH RACHAPUDI" userId="ef31f343901d5051" providerId="Windows Live" clId="Web-{C0EB06B4-9070-496F-9FD5-A64FD4FD9905}" dt="2024-05-22T18:48:42.329" v="212" actId="14100"/>
          <ac:spMkLst>
            <pc:docMk/>
            <pc:sldMk cId="0" sldId="258"/>
            <ac:spMk id="93" creationId="{00000000-0000-0000-0000-000000000000}"/>
          </ac:spMkLst>
        </pc:spChg>
      </pc:sldChg>
      <pc:sldChg chg="modSp del">
        <pc:chgData name="JAGADEESH RACHAPUDI" userId="ef31f343901d5051" providerId="Windows Live" clId="Web-{C0EB06B4-9070-496F-9FD5-A64FD4FD9905}" dt="2024-05-22T18:48:30.282" v="210" actId="14100"/>
        <pc:sldMkLst>
          <pc:docMk/>
          <pc:sldMk cId="0" sldId="259"/>
        </pc:sldMkLst>
        <pc:spChg chg="mod">
          <ac:chgData name="JAGADEESH RACHAPUDI" userId="ef31f343901d5051" providerId="Windows Live" clId="Web-{C0EB06B4-9070-496F-9FD5-A64FD4FD9905}" dt="2024-05-22T18:42:37.904" v="131" actId="20577"/>
          <ac:spMkLst>
            <pc:docMk/>
            <pc:sldMk cId="0" sldId="259"/>
            <ac:spMk id="99" creationId="{00000000-0000-0000-0000-000000000000}"/>
          </ac:spMkLst>
        </pc:spChg>
        <pc:spChg chg="mod">
          <ac:chgData name="JAGADEESH RACHAPUDI" userId="ef31f343901d5051" providerId="Windows Live" clId="Web-{C0EB06B4-9070-496F-9FD5-A64FD4FD9905}" dt="2024-05-22T18:48:30.282" v="210" actId="14100"/>
          <ac:spMkLst>
            <pc:docMk/>
            <pc:sldMk cId="0" sldId="259"/>
            <ac:spMk id="102" creationId="{00000000-0000-0000-0000-000000000000}"/>
          </ac:spMkLst>
        </pc:spChg>
        <pc:graphicFrameChg chg="mod modGraphic">
          <ac:chgData name="JAGADEESH RACHAPUDI" userId="ef31f343901d5051" providerId="Windows Live" clId="Web-{C0EB06B4-9070-496F-9FD5-A64FD4FD9905}" dt="2024-05-22T18:45:14.498" v="162"/>
          <ac:graphicFrameMkLst>
            <pc:docMk/>
            <pc:sldMk cId="0" sldId="259"/>
            <ac:graphicFrameMk id="100" creationId="{00000000-0000-0000-0000-000000000000}"/>
          </ac:graphicFrameMkLst>
        </pc:graphicFrameChg>
      </pc:sldChg>
      <pc:sldChg chg="modSp">
        <pc:chgData name="JAGADEESH RACHAPUDI" userId="ef31f343901d5051" providerId="Windows Live" clId="Web-{C0EB06B4-9070-496F-9FD5-A64FD4FD9905}" dt="2024-05-22T20:46:44.225" v="1041" actId="20577"/>
        <pc:sldMkLst>
          <pc:docMk/>
          <pc:sldMk cId="0" sldId="260"/>
        </pc:sldMkLst>
        <pc:spChg chg="mod">
          <ac:chgData name="JAGADEESH RACHAPUDI" userId="ef31f343901d5051" providerId="Windows Live" clId="Web-{C0EB06B4-9070-496F-9FD5-A64FD4FD9905}" dt="2024-05-22T20:46:44.225" v="1041" actId="20577"/>
          <ac:spMkLst>
            <pc:docMk/>
            <pc:sldMk cId="0" sldId="260"/>
            <ac:spMk id="2" creationId="{52E05897-D12F-9A9B-F6B5-F01A55AAE628}"/>
          </ac:spMkLst>
        </pc:spChg>
        <pc:spChg chg="mod">
          <ac:chgData name="JAGADEESH RACHAPUDI" userId="ef31f343901d5051" providerId="Windows Live" clId="Web-{C0EB06B4-9070-496F-9FD5-A64FD4FD9905}" dt="2024-05-22T18:45:26.373" v="163"/>
          <ac:spMkLst>
            <pc:docMk/>
            <pc:sldMk cId="0" sldId="260"/>
            <ac:spMk id="108" creationId="{00000000-0000-0000-0000-000000000000}"/>
          </ac:spMkLst>
        </pc:spChg>
        <pc:spChg chg="mod">
          <ac:chgData name="JAGADEESH RACHAPUDI" userId="ef31f343901d5051" providerId="Windows Live" clId="Web-{C0EB06B4-9070-496F-9FD5-A64FD4FD9905}" dt="2024-05-22T18:48:21.017" v="208" actId="14100"/>
          <ac:spMkLst>
            <pc:docMk/>
            <pc:sldMk cId="0" sldId="260"/>
            <ac:spMk id="110" creationId="{00000000-0000-0000-0000-000000000000}"/>
          </ac:spMkLst>
        </pc:spChg>
      </pc:sldChg>
      <pc:sldChg chg="modSp">
        <pc:chgData name="JAGADEESH RACHAPUDI" userId="ef31f343901d5051" providerId="Windows Live" clId="Web-{C0EB06B4-9070-496F-9FD5-A64FD4FD9905}" dt="2024-05-22T19:18:46.375" v="332" actId="1076"/>
        <pc:sldMkLst>
          <pc:docMk/>
          <pc:sldMk cId="0" sldId="261"/>
        </pc:sldMkLst>
        <pc:spChg chg="mod">
          <ac:chgData name="JAGADEESH RACHAPUDI" userId="ef31f343901d5051" providerId="Windows Live" clId="Web-{C0EB06B4-9070-496F-9FD5-A64FD4FD9905}" dt="2024-05-22T19:12:57.221" v="316" actId="20577"/>
          <ac:spMkLst>
            <pc:docMk/>
            <pc:sldMk cId="0" sldId="261"/>
            <ac:spMk id="117" creationId="{00000000-0000-0000-0000-000000000000}"/>
          </ac:spMkLst>
        </pc:spChg>
        <pc:spChg chg="mod">
          <ac:chgData name="JAGADEESH RACHAPUDI" userId="ef31f343901d5051" providerId="Windows Live" clId="Web-{C0EB06B4-9070-496F-9FD5-A64FD4FD9905}" dt="2024-05-22T19:13:25.019" v="325" actId="14100"/>
          <ac:spMkLst>
            <pc:docMk/>
            <pc:sldMk cId="0" sldId="261"/>
            <ac:spMk id="120" creationId="{00000000-0000-0000-0000-000000000000}"/>
          </ac:spMkLst>
        </pc:spChg>
        <pc:picChg chg="mod">
          <ac:chgData name="JAGADEESH RACHAPUDI" userId="ef31f343901d5051" providerId="Windows Live" clId="Web-{C0EB06B4-9070-496F-9FD5-A64FD4FD9905}" dt="2024-05-22T19:18:46.375" v="332" actId="1076"/>
          <ac:picMkLst>
            <pc:docMk/>
            <pc:sldMk cId="0" sldId="261"/>
            <ac:picMk id="2" creationId="{655732A3-40F7-DC95-9DCE-243D919949E9}"/>
          </ac:picMkLst>
        </pc:picChg>
      </pc:sldChg>
      <pc:sldChg chg="addSp delSp modSp">
        <pc:chgData name="JAGADEESH RACHAPUDI" userId="ef31f343901d5051" providerId="Windows Live" clId="Web-{C0EB06B4-9070-496F-9FD5-A64FD4FD9905}" dt="2024-05-22T20:39:04.479" v="982" actId="1076"/>
        <pc:sldMkLst>
          <pc:docMk/>
          <pc:sldMk cId="0" sldId="262"/>
        </pc:sldMkLst>
        <pc:spChg chg="del mod">
          <ac:chgData name="JAGADEESH RACHAPUDI" userId="ef31f343901d5051" providerId="Windows Live" clId="Web-{C0EB06B4-9070-496F-9FD5-A64FD4FD9905}" dt="2024-05-22T19:38:18.686" v="452"/>
          <ac:spMkLst>
            <pc:docMk/>
            <pc:sldMk cId="0" sldId="262"/>
            <ac:spMk id="2" creationId="{3BE09DE9-AF5E-BA4C-AA72-1CC97BFBCF11}"/>
          </ac:spMkLst>
        </pc:spChg>
        <pc:spChg chg="add del mod">
          <ac:chgData name="JAGADEESH RACHAPUDI" userId="ef31f343901d5051" providerId="Windows Live" clId="Web-{C0EB06B4-9070-496F-9FD5-A64FD4FD9905}" dt="2024-05-22T19:38:22.202" v="454"/>
          <ac:spMkLst>
            <pc:docMk/>
            <pc:sldMk cId="0" sldId="262"/>
            <ac:spMk id="4" creationId="{A276D7E4-0AD6-7841-122E-26EED55C1EB0}"/>
          </ac:spMkLst>
        </pc:spChg>
        <pc:spChg chg="add del">
          <ac:chgData name="JAGADEESH RACHAPUDI" userId="ef31f343901d5051" providerId="Windows Live" clId="Web-{C0EB06B4-9070-496F-9FD5-A64FD4FD9905}" dt="2024-05-22T19:38:51.968" v="456"/>
          <ac:spMkLst>
            <pc:docMk/>
            <pc:sldMk cId="0" sldId="262"/>
            <ac:spMk id="5" creationId="{81B9BDA9-82FF-42C0-6E3A-3535A02D6C0A}"/>
          </ac:spMkLst>
        </pc:spChg>
        <pc:spChg chg="add mod">
          <ac:chgData name="JAGADEESH RACHAPUDI" userId="ef31f343901d5051" providerId="Windows Live" clId="Web-{C0EB06B4-9070-496F-9FD5-A64FD4FD9905}" dt="2024-05-22T20:39:04.463" v="980" actId="1076"/>
          <ac:spMkLst>
            <pc:docMk/>
            <pc:sldMk cId="0" sldId="262"/>
            <ac:spMk id="6" creationId="{B6789D6B-FDEF-C25D-B3F5-9598473C2FED}"/>
          </ac:spMkLst>
        </pc:spChg>
        <pc:spChg chg="add mod">
          <ac:chgData name="JAGADEESH RACHAPUDI" userId="ef31f343901d5051" providerId="Windows Live" clId="Web-{C0EB06B4-9070-496F-9FD5-A64FD4FD9905}" dt="2024-05-22T20:39:04.479" v="981" actId="1076"/>
          <ac:spMkLst>
            <pc:docMk/>
            <pc:sldMk cId="0" sldId="262"/>
            <ac:spMk id="7" creationId="{4D3BDC9B-0438-24BC-79AD-DF99A24A227D}"/>
          </ac:spMkLst>
        </pc:spChg>
        <pc:spChg chg="add mod">
          <ac:chgData name="JAGADEESH RACHAPUDI" userId="ef31f343901d5051" providerId="Windows Live" clId="Web-{C0EB06B4-9070-496F-9FD5-A64FD4FD9905}" dt="2024-05-22T20:39:04.479" v="982" actId="1076"/>
          <ac:spMkLst>
            <pc:docMk/>
            <pc:sldMk cId="0" sldId="262"/>
            <ac:spMk id="8" creationId="{534F1512-1DB9-6697-32D9-F826D2934269}"/>
          </ac:spMkLst>
        </pc:spChg>
        <pc:spChg chg="mod">
          <ac:chgData name="JAGADEESH RACHAPUDI" userId="ef31f343901d5051" providerId="Windows Live" clId="Web-{C0EB06B4-9070-496F-9FD5-A64FD4FD9905}" dt="2024-05-22T20:38:54.603" v="976"/>
          <ac:spMkLst>
            <pc:docMk/>
            <pc:sldMk cId="0" sldId="262"/>
            <ac:spMk id="126" creationId="{00000000-0000-0000-0000-000000000000}"/>
          </ac:spMkLst>
        </pc:spChg>
        <pc:spChg chg="del mod">
          <ac:chgData name="JAGADEESH RACHAPUDI" userId="ef31f343901d5051" providerId="Windows Live" clId="Web-{C0EB06B4-9070-496F-9FD5-A64FD4FD9905}" dt="2024-05-22T19:38:18.748" v="453"/>
          <ac:spMkLst>
            <pc:docMk/>
            <pc:sldMk cId="0" sldId="262"/>
            <ac:spMk id="127" creationId="{00000000-0000-0000-0000-000000000000}"/>
          </ac:spMkLst>
        </pc:spChg>
      </pc:sldChg>
      <pc:sldChg chg="modSp del">
        <pc:chgData name="JAGADEESH RACHAPUDI" userId="ef31f343901d5051" providerId="Windows Live" clId="Web-{C0EB06B4-9070-496F-9FD5-A64FD4FD9905}" dt="2024-05-22T20:14:47.495" v="783"/>
        <pc:sldMkLst>
          <pc:docMk/>
          <pc:sldMk cId="0" sldId="264"/>
        </pc:sldMkLst>
        <pc:spChg chg="mod">
          <ac:chgData name="JAGADEESH RACHAPUDI" userId="ef31f343901d5051" providerId="Windows Live" clId="Web-{C0EB06B4-9070-496F-9FD5-A64FD4FD9905}" dt="2024-05-22T19:23:42.308" v="333"/>
          <ac:spMkLst>
            <pc:docMk/>
            <pc:sldMk cId="0" sldId="264"/>
            <ac:spMk id="3" creationId="{93DB0F14-FB8D-BC74-E7A0-4131926AE250}"/>
          </ac:spMkLst>
        </pc:spChg>
        <pc:spChg chg="mod">
          <ac:chgData name="JAGADEESH RACHAPUDI" userId="ef31f343901d5051" providerId="Windows Live" clId="Web-{C0EB06B4-9070-496F-9FD5-A64FD4FD9905}" dt="2024-05-22T19:23:42.308" v="334"/>
          <ac:spMkLst>
            <pc:docMk/>
            <pc:sldMk cId="0" sldId="264"/>
            <ac:spMk id="144" creationId="{00000000-0000-0000-0000-000000000000}"/>
          </ac:spMkLst>
        </pc:spChg>
        <pc:spChg chg="mod">
          <ac:chgData name="JAGADEESH RACHAPUDI" userId="ef31f343901d5051" providerId="Windows Live" clId="Web-{C0EB06B4-9070-496F-9FD5-A64FD4FD9905}" dt="2024-05-22T19:23:42.355" v="335"/>
          <ac:spMkLst>
            <pc:docMk/>
            <pc:sldMk cId="0" sldId="264"/>
            <ac:spMk id="145" creationId="{00000000-0000-0000-0000-000000000000}"/>
          </ac:spMkLst>
        </pc:spChg>
      </pc:sldChg>
      <pc:sldChg chg="addSp delSp modSp">
        <pc:chgData name="JAGADEESH RACHAPUDI" userId="ef31f343901d5051" providerId="Windows Live" clId="Web-{C0EB06B4-9070-496F-9FD5-A64FD4FD9905}" dt="2024-05-22T20:29:28.050" v="903" actId="20577"/>
        <pc:sldMkLst>
          <pc:docMk/>
          <pc:sldMk cId="0" sldId="265"/>
        </pc:sldMkLst>
        <pc:spChg chg="del">
          <ac:chgData name="JAGADEESH RACHAPUDI" userId="ef31f343901d5051" providerId="Windows Live" clId="Web-{C0EB06B4-9070-496F-9FD5-A64FD4FD9905}" dt="2024-05-22T20:20:39.973" v="807"/>
          <ac:spMkLst>
            <pc:docMk/>
            <pc:sldMk cId="0" sldId="265"/>
            <ac:spMk id="3" creationId="{C096B115-0B2E-695F-CE6B-0CCC0F6D4118}"/>
          </ac:spMkLst>
        </pc:spChg>
        <pc:spChg chg="add del mod">
          <ac:chgData name="JAGADEESH RACHAPUDI" userId="ef31f343901d5051" providerId="Windows Live" clId="Web-{C0EB06B4-9070-496F-9FD5-A64FD4FD9905}" dt="2024-05-22T20:24:45.043" v="811"/>
          <ac:spMkLst>
            <pc:docMk/>
            <pc:sldMk cId="0" sldId="265"/>
            <ac:spMk id="4" creationId="{83560923-1901-38AC-7B29-F877F90D6033}"/>
          </ac:spMkLst>
        </pc:spChg>
        <pc:spChg chg="add mod">
          <ac:chgData name="JAGADEESH RACHAPUDI" userId="ef31f343901d5051" providerId="Windows Live" clId="Web-{C0EB06B4-9070-496F-9FD5-A64FD4FD9905}" dt="2024-05-22T20:28:26.876" v="896" actId="20577"/>
          <ac:spMkLst>
            <pc:docMk/>
            <pc:sldMk cId="0" sldId="265"/>
            <ac:spMk id="5" creationId="{02464340-A2C0-63E6-67D4-324BDB7ACED4}"/>
          </ac:spMkLst>
        </pc:spChg>
        <pc:spChg chg="add mod">
          <ac:chgData name="JAGADEESH RACHAPUDI" userId="ef31f343901d5051" providerId="Windows Live" clId="Web-{C0EB06B4-9070-496F-9FD5-A64FD4FD9905}" dt="2024-05-22T20:28:45.424" v="901" actId="20577"/>
          <ac:spMkLst>
            <pc:docMk/>
            <pc:sldMk cId="0" sldId="265"/>
            <ac:spMk id="6" creationId="{8C1F716A-1681-5DC1-97CF-27BBA99B29CE}"/>
          </ac:spMkLst>
        </pc:spChg>
        <pc:spChg chg="mod">
          <ac:chgData name="JAGADEESH RACHAPUDI" userId="ef31f343901d5051" providerId="Windows Live" clId="Web-{C0EB06B4-9070-496F-9FD5-A64FD4FD9905}" dt="2024-05-22T20:29:28.050" v="903" actId="20577"/>
          <ac:spMkLst>
            <pc:docMk/>
            <pc:sldMk cId="0" sldId="265"/>
            <ac:spMk id="153" creationId="{00000000-0000-0000-0000-000000000000}"/>
          </ac:spMkLst>
        </pc:spChg>
        <pc:spChg chg="del">
          <ac:chgData name="JAGADEESH RACHAPUDI" userId="ef31f343901d5051" providerId="Windows Live" clId="Web-{C0EB06B4-9070-496F-9FD5-A64FD4FD9905}" dt="2024-05-22T20:20:40.035" v="808"/>
          <ac:spMkLst>
            <pc:docMk/>
            <pc:sldMk cId="0" sldId="265"/>
            <ac:spMk id="154" creationId="{00000000-0000-0000-0000-000000000000}"/>
          </ac:spMkLst>
        </pc:spChg>
      </pc:sldChg>
      <pc:sldChg chg="addSp delSp modSp">
        <pc:chgData name="JAGADEESH RACHAPUDI" userId="ef31f343901d5051" providerId="Windows Live" clId="Web-{C0EB06B4-9070-496F-9FD5-A64FD4FD9905}" dt="2024-05-22T20:15:54.918" v="806" actId="14100"/>
        <pc:sldMkLst>
          <pc:docMk/>
          <pc:sldMk cId="1357043910" sldId="267"/>
        </pc:sldMkLst>
        <pc:spChg chg="del">
          <ac:chgData name="JAGADEESH RACHAPUDI" userId="ef31f343901d5051" providerId="Windows Live" clId="Web-{C0EB06B4-9070-496F-9FD5-A64FD4FD9905}" dt="2024-05-22T20:09:27.252" v="716"/>
          <ac:spMkLst>
            <pc:docMk/>
            <pc:sldMk cId="1357043910" sldId="267"/>
            <ac:spMk id="3" creationId="{93DB0F14-FB8D-BC74-E7A0-4131926AE250}"/>
          </ac:spMkLst>
        </pc:spChg>
        <pc:spChg chg="add del mod">
          <ac:chgData name="JAGADEESH RACHAPUDI" userId="ef31f343901d5051" providerId="Windows Live" clId="Web-{C0EB06B4-9070-496F-9FD5-A64FD4FD9905}" dt="2024-05-22T20:11:08.520" v="717"/>
          <ac:spMkLst>
            <pc:docMk/>
            <pc:sldMk cId="1357043910" sldId="267"/>
            <ac:spMk id="4" creationId="{14A49DD6-C1D4-EA48-A67E-4BF244997CB4}"/>
          </ac:spMkLst>
        </pc:spChg>
        <pc:spChg chg="add mod">
          <ac:chgData name="JAGADEESH RACHAPUDI" userId="ef31f343901d5051" providerId="Windows Live" clId="Web-{C0EB06B4-9070-496F-9FD5-A64FD4FD9905}" dt="2024-05-22T20:15:45.090" v="804" actId="1076"/>
          <ac:spMkLst>
            <pc:docMk/>
            <pc:sldMk cId="1357043910" sldId="267"/>
            <ac:spMk id="5" creationId="{314738CB-CF78-2B40-E38A-1A9C935D6857}"/>
          </ac:spMkLst>
        </pc:spChg>
        <pc:spChg chg="mod">
          <ac:chgData name="JAGADEESH RACHAPUDI" userId="ef31f343901d5051" providerId="Windows Live" clId="Web-{C0EB06B4-9070-496F-9FD5-A64FD4FD9905}" dt="2024-05-22T20:14:16.275" v="776"/>
          <ac:spMkLst>
            <pc:docMk/>
            <pc:sldMk cId="1357043910" sldId="267"/>
            <ac:spMk id="144" creationId="{00000000-0000-0000-0000-000000000000}"/>
          </ac:spMkLst>
        </pc:spChg>
        <pc:spChg chg="del">
          <ac:chgData name="JAGADEESH RACHAPUDI" userId="ef31f343901d5051" providerId="Windows Live" clId="Web-{C0EB06B4-9070-496F-9FD5-A64FD4FD9905}" dt="2024-05-22T20:09:27.252" v="715"/>
          <ac:spMkLst>
            <pc:docMk/>
            <pc:sldMk cId="1357043910" sldId="267"/>
            <ac:spMk id="145" creationId="{00000000-0000-0000-0000-000000000000}"/>
          </ac:spMkLst>
        </pc:spChg>
        <pc:spChg chg="mod">
          <ac:chgData name="JAGADEESH RACHAPUDI" userId="ef31f343901d5051" providerId="Windows Live" clId="Web-{C0EB06B4-9070-496F-9FD5-A64FD4FD9905}" dt="2024-05-22T20:15:54.918" v="806" actId="14100"/>
          <ac:spMkLst>
            <pc:docMk/>
            <pc:sldMk cId="1357043910" sldId="267"/>
            <ac:spMk id="147" creationId="{00000000-0000-0000-0000-000000000000}"/>
          </ac:spMkLst>
        </pc:spChg>
      </pc:sldChg>
      <pc:sldChg chg="del">
        <pc:chgData name="JAGADEESH RACHAPUDI" userId="ef31f343901d5051" providerId="Windows Live" clId="Web-{C0EB06B4-9070-496F-9FD5-A64FD4FD9905}" dt="2024-05-22T20:14:47.495" v="782"/>
        <pc:sldMkLst>
          <pc:docMk/>
          <pc:sldMk cId="989134034" sldId="268"/>
        </pc:sldMkLst>
      </pc:sldChg>
      <pc:sldChg chg="addSp modSp addAnim">
        <pc:chgData name="JAGADEESH RACHAPUDI" userId="ef31f343901d5051" providerId="Windows Live" clId="Web-{C0EB06B4-9070-496F-9FD5-A64FD4FD9905}" dt="2024-05-22T19:49:50.723" v="709" actId="1076"/>
        <pc:sldMkLst>
          <pc:docMk/>
          <pc:sldMk cId="2830435740" sldId="269"/>
        </pc:sldMkLst>
        <pc:picChg chg="add mod">
          <ac:chgData name="JAGADEESH RACHAPUDI" userId="ef31f343901d5051" providerId="Windows Live" clId="Web-{C0EB06B4-9070-496F-9FD5-A64FD4FD9905}" dt="2024-05-22T19:49:50.723" v="709" actId="1076"/>
          <ac:picMkLst>
            <pc:docMk/>
            <pc:sldMk cId="2830435740" sldId="269"/>
            <ac:picMk id="3" creationId="{521A73FD-BF4D-1679-9699-1A3F52B86F86}"/>
          </ac:picMkLst>
        </pc:picChg>
      </pc:sldChg>
      <pc:sldChg chg="addSp delSp modSp add replId">
        <pc:chgData name="JAGADEESH RACHAPUDI" userId="ef31f343901d5051" providerId="Windows Live" clId="Web-{C0EB06B4-9070-496F-9FD5-A64FD4FD9905}" dt="2024-05-22T19:31:41.093" v="409" actId="1076"/>
        <pc:sldMkLst>
          <pc:docMk/>
          <pc:sldMk cId="2965681283" sldId="270"/>
        </pc:sldMkLst>
        <pc:spChg chg="add mod">
          <ac:chgData name="JAGADEESH RACHAPUDI" userId="ef31f343901d5051" providerId="Windows Live" clId="Web-{C0EB06B4-9070-496F-9FD5-A64FD4FD9905}" dt="2024-05-22T19:31:41.093" v="409" actId="1076"/>
          <ac:spMkLst>
            <pc:docMk/>
            <pc:sldMk cId="2965681283" sldId="270"/>
            <ac:spMk id="3" creationId="{EE5DFB91-E356-B1AD-E322-BCABCF176DFE}"/>
          </ac:spMkLst>
        </pc:spChg>
        <pc:spChg chg="mod">
          <ac:chgData name="JAGADEESH RACHAPUDI" userId="ef31f343901d5051" providerId="Windows Live" clId="Web-{C0EB06B4-9070-496F-9FD5-A64FD4FD9905}" dt="2024-05-22T19:28:49.852" v="345" actId="20577"/>
          <ac:spMkLst>
            <pc:docMk/>
            <pc:sldMk cId="2965681283" sldId="270"/>
            <ac:spMk id="117" creationId="{00000000-0000-0000-0000-000000000000}"/>
          </ac:spMkLst>
        </pc:spChg>
        <pc:picChg chg="del">
          <ac:chgData name="JAGADEESH RACHAPUDI" userId="ef31f343901d5051" providerId="Windows Live" clId="Web-{C0EB06B4-9070-496F-9FD5-A64FD4FD9905}" dt="2024-05-22T19:28:52.211" v="346"/>
          <ac:picMkLst>
            <pc:docMk/>
            <pc:sldMk cId="2965681283" sldId="270"/>
            <ac:picMk id="2" creationId="{655732A3-40F7-DC95-9DCE-243D919949E9}"/>
          </ac:picMkLst>
        </pc:picChg>
      </pc:sldChg>
      <pc:sldChg chg="modSp del">
        <pc:chgData name="JAGADEESH RACHAPUDI" userId="ef31f343901d5051" providerId="Windows Live" clId="Web-{C0EB06B4-9070-496F-9FD5-A64FD4FD9905}" dt="2024-05-22T18:41:41.342" v="128"/>
        <pc:sldMkLst>
          <pc:docMk/>
          <pc:sldMk cId="3387125176" sldId="270"/>
        </pc:sldMkLst>
        <pc:graphicFrameChg chg="mod modGraphic">
          <ac:chgData name="JAGADEESH RACHAPUDI" userId="ef31f343901d5051" providerId="Windows Live" clId="Web-{C0EB06B4-9070-496F-9FD5-A64FD4FD9905}" dt="2024-05-22T18:25:04.622" v="110"/>
          <ac:graphicFrameMkLst>
            <pc:docMk/>
            <pc:sldMk cId="3387125176" sldId="270"/>
            <ac:graphicFrameMk id="3" creationId="{4C2BC051-9E6E-FBE1-5F68-2E5A5A8918C0}"/>
          </ac:graphicFrameMkLst>
        </pc:graphicFrameChg>
      </pc:sldChg>
      <pc:sldChg chg="modSp add replId">
        <pc:chgData name="JAGADEESH RACHAPUDI" userId="ef31f343901d5051" providerId="Windows Live" clId="Web-{C0EB06B4-9070-496F-9FD5-A64FD4FD9905}" dt="2024-05-22T19:33:48.363" v="449" actId="1076"/>
        <pc:sldMkLst>
          <pc:docMk/>
          <pc:sldMk cId="3633288946" sldId="271"/>
        </pc:sldMkLst>
        <pc:spChg chg="mod">
          <ac:chgData name="JAGADEESH RACHAPUDI" userId="ef31f343901d5051" providerId="Windows Live" clId="Web-{C0EB06B4-9070-496F-9FD5-A64FD4FD9905}" dt="2024-05-22T19:33:48.363" v="449" actId="1076"/>
          <ac:spMkLst>
            <pc:docMk/>
            <pc:sldMk cId="3633288946" sldId="271"/>
            <ac:spMk id="3" creationId="{EE5DFB91-E356-B1AD-E322-BCABCF176DFE}"/>
          </ac:spMkLst>
        </pc:spChg>
      </pc:sldChg>
      <pc:sldChg chg="delSp modSp add replId">
        <pc:chgData name="JAGADEESH RACHAPUDI" userId="ef31f343901d5051" providerId="Windows Live" clId="Web-{C0EB06B4-9070-496F-9FD5-A64FD4FD9905}" dt="2024-05-22T20:38:45.119" v="975"/>
        <pc:sldMkLst>
          <pc:docMk/>
          <pc:sldMk cId="1292818230" sldId="272"/>
        </pc:sldMkLst>
        <pc:spChg chg="mod">
          <ac:chgData name="JAGADEESH RACHAPUDI" userId="ef31f343901d5051" providerId="Windows Live" clId="Web-{C0EB06B4-9070-496F-9FD5-A64FD4FD9905}" dt="2024-05-22T20:38:45.119" v="975"/>
          <ac:spMkLst>
            <pc:docMk/>
            <pc:sldMk cId="1292818230" sldId="272"/>
            <ac:spMk id="6" creationId="{B6789D6B-FDEF-C25D-B3F5-9598473C2FED}"/>
          </ac:spMkLst>
        </pc:spChg>
        <pc:spChg chg="del">
          <ac:chgData name="JAGADEESH RACHAPUDI" userId="ef31f343901d5051" providerId="Windows Live" clId="Web-{C0EB06B4-9070-496F-9FD5-A64FD4FD9905}" dt="2024-05-22T19:44:30.487" v="564"/>
          <ac:spMkLst>
            <pc:docMk/>
            <pc:sldMk cId="1292818230" sldId="272"/>
            <ac:spMk id="7" creationId="{4D3BDC9B-0438-24BC-79AD-DF99A24A227D}"/>
          </ac:spMkLst>
        </pc:spChg>
        <pc:spChg chg="del">
          <ac:chgData name="JAGADEESH RACHAPUDI" userId="ef31f343901d5051" providerId="Windows Live" clId="Web-{C0EB06B4-9070-496F-9FD5-A64FD4FD9905}" dt="2024-05-22T19:44:56.316" v="602"/>
          <ac:spMkLst>
            <pc:docMk/>
            <pc:sldMk cId="1292818230" sldId="272"/>
            <ac:spMk id="8" creationId="{534F1512-1DB9-6697-32D9-F826D2934269}"/>
          </ac:spMkLst>
        </pc:spChg>
        <pc:spChg chg="mod">
          <ac:chgData name="JAGADEESH RACHAPUDI" userId="ef31f343901d5051" providerId="Windows Live" clId="Web-{C0EB06B4-9070-496F-9FD5-A64FD4FD9905}" dt="2024-05-22T20:38:45.056" v="974"/>
          <ac:spMkLst>
            <pc:docMk/>
            <pc:sldMk cId="1292818230" sldId="272"/>
            <ac:spMk id="126" creationId="{00000000-0000-0000-0000-000000000000}"/>
          </ac:spMkLst>
        </pc:spChg>
      </pc:sldChg>
      <pc:sldChg chg="addSp delSp modSp add replId">
        <pc:chgData name="JAGADEESH RACHAPUDI" userId="ef31f343901d5051" providerId="Windows Live" clId="Web-{C0EB06B4-9070-496F-9FD5-A64FD4FD9905}" dt="2024-05-22T20:31:56.678" v="950" actId="20577"/>
        <pc:sldMkLst>
          <pc:docMk/>
          <pc:sldMk cId="2624634611" sldId="273"/>
        </pc:sldMkLst>
        <pc:spChg chg="add mod">
          <ac:chgData name="JAGADEESH RACHAPUDI" userId="ef31f343901d5051" providerId="Windows Live" clId="Web-{C0EB06B4-9070-496F-9FD5-A64FD4FD9905}" dt="2024-05-22T20:31:43.334" v="943" actId="1076"/>
          <ac:spMkLst>
            <pc:docMk/>
            <pc:sldMk cId="2624634611" sldId="273"/>
            <ac:spMk id="2" creationId="{5F48632D-0E40-7E71-4F80-109DF9A31A24}"/>
          </ac:spMkLst>
        </pc:spChg>
        <pc:spChg chg="del">
          <ac:chgData name="JAGADEESH RACHAPUDI" userId="ef31f343901d5051" providerId="Windows Live" clId="Web-{C0EB06B4-9070-496F-9FD5-A64FD4FD9905}" dt="2024-05-22T20:29:46.488" v="909"/>
          <ac:spMkLst>
            <pc:docMk/>
            <pc:sldMk cId="2624634611" sldId="273"/>
            <ac:spMk id="5" creationId="{02464340-A2C0-63E6-67D4-324BDB7ACED4}"/>
          </ac:spMkLst>
        </pc:spChg>
        <pc:spChg chg="del">
          <ac:chgData name="JAGADEESH RACHAPUDI" userId="ef31f343901d5051" providerId="Windows Live" clId="Web-{C0EB06B4-9070-496F-9FD5-A64FD4FD9905}" dt="2024-05-22T20:29:46.488" v="908"/>
          <ac:spMkLst>
            <pc:docMk/>
            <pc:sldMk cId="2624634611" sldId="273"/>
            <ac:spMk id="6" creationId="{8C1F716A-1681-5DC1-97CF-27BBA99B29CE}"/>
          </ac:spMkLst>
        </pc:spChg>
        <pc:spChg chg="mod">
          <ac:chgData name="JAGADEESH RACHAPUDI" userId="ef31f343901d5051" providerId="Windows Live" clId="Web-{C0EB06B4-9070-496F-9FD5-A64FD4FD9905}" dt="2024-05-22T20:31:56.678" v="950" actId="20577"/>
          <ac:spMkLst>
            <pc:docMk/>
            <pc:sldMk cId="2624634611" sldId="273"/>
            <ac:spMk id="153" creationId="{00000000-0000-0000-0000-000000000000}"/>
          </ac:spMkLst>
        </pc:spChg>
      </pc:sldChg>
      <pc:sldChg chg="modSp add replId">
        <pc:chgData name="JAGADEESH RACHAPUDI" userId="ef31f343901d5051" providerId="Windows Live" clId="Web-{C0EB06B4-9070-496F-9FD5-A64FD4FD9905}" dt="2024-05-22T20:34:48.517" v="973" actId="20577"/>
        <pc:sldMkLst>
          <pc:docMk/>
          <pc:sldMk cId="3305328720" sldId="274"/>
        </pc:sldMkLst>
        <pc:spChg chg="mod">
          <ac:chgData name="JAGADEESH RACHAPUDI" userId="ef31f343901d5051" providerId="Windows Live" clId="Web-{C0EB06B4-9070-496F-9FD5-A64FD4FD9905}" dt="2024-05-22T20:34:48.517" v="973" actId="20577"/>
          <ac:spMkLst>
            <pc:docMk/>
            <pc:sldMk cId="3305328720" sldId="274"/>
            <ac:spMk id="2" creationId="{5F48632D-0E40-7E71-4F80-109DF9A31A24}"/>
          </ac:spMkLst>
        </pc:spChg>
        <pc:spChg chg="mod">
          <ac:chgData name="JAGADEESH RACHAPUDI" userId="ef31f343901d5051" providerId="Windows Live" clId="Web-{C0EB06B4-9070-496F-9FD5-A64FD4FD9905}" dt="2024-05-22T20:34:08.047" v="965" actId="20577"/>
          <ac:spMkLst>
            <pc:docMk/>
            <pc:sldMk cId="3305328720" sldId="274"/>
            <ac:spMk id="153" creationId="{00000000-0000-0000-0000-000000000000}"/>
          </ac:spMkLst>
        </pc:spChg>
      </pc:sldChg>
    </pc:docChg>
  </pc:docChgLst>
  <pc:docChgLst>
    <pc:chgData name="JAGADEESH RACHAPUDI" userId="ef31f343901d5051" providerId="Windows Live" clId="Web-{E23E0D9E-D6B2-4589-A6B9-AB06474FF331}"/>
    <pc:docChg chg="modSld">
      <pc:chgData name="JAGADEESH RACHAPUDI" userId="ef31f343901d5051" providerId="Windows Live" clId="Web-{E23E0D9E-D6B2-4589-A6B9-AB06474FF331}" dt="2024-04-29T10:14:33.497" v="1372" actId="20577"/>
      <pc:docMkLst>
        <pc:docMk/>
      </pc:docMkLst>
      <pc:sldChg chg="modSp">
        <pc:chgData name="JAGADEESH RACHAPUDI" userId="ef31f343901d5051" providerId="Windows Live" clId="Web-{E23E0D9E-D6B2-4589-A6B9-AB06474FF331}" dt="2024-04-29T09:15:20.136" v="61" actId="20577"/>
        <pc:sldMkLst>
          <pc:docMk/>
          <pc:sldMk cId="0" sldId="256"/>
        </pc:sldMkLst>
        <pc:spChg chg="mod">
          <ac:chgData name="JAGADEESH RACHAPUDI" userId="ef31f343901d5051" providerId="Windows Live" clId="Web-{E23E0D9E-D6B2-4589-A6B9-AB06474FF331}" dt="2024-04-29T09:15:20.136" v="61" actId="20577"/>
          <ac:spMkLst>
            <pc:docMk/>
            <pc:sldMk cId="0" sldId="256"/>
            <ac:spMk id="75" creationId="{00000000-0000-0000-0000-000000000000}"/>
          </ac:spMkLst>
        </pc:spChg>
      </pc:sldChg>
      <pc:sldChg chg="modSp">
        <pc:chgData name="JAGADEESH RACHAPUDI" userId="ef31f343901d5051" providerId="Windows Live" clId="Web-{E23E0D9E-D6B2-4589-A6B9-AB06474FF331}" dt="2024-04-29T10:10:19.980" v="1294" actId="20577"/>
        <pc:sldMkLst>
          <pc:docMk/>
          <pc:sldMk cId="0" sldId="257"/>
        </pc:sldMkLst>
        <pc:spChg chg="mod">
          <ac:chgData name="JAGADEESH RACHAPUDI" userId="ef31f343901d5051" providerId="Windows Live" clId="Web-{E23E0D9E-D6B2-4589-A6B9-AB06474FF331}" dt="2024-04-29T10:10:19.980" v="1294" actId="20577"/>
          <ac:spMkLst>
            <pc:docMk/>
            <pc:sldMk cId="0" sldId="257"/>
            <ac:spMk id="82" creationId="{00000000-0000-0000-0000-000000000000}"/>
          </ac:spMkLst>
        </pc:spChg>
      </pc:sldChg>
      <pc:sldChg chg="addSp modSp">
        <pc:chgData name="JAGADEESH RACHAPUDI" userId="ef31f343901d5051" providerId="Windows Live" clId="Web-{E23E0D9E-D6B2-4589-A6B9-AB06474FF331}" dt="2024-04-29T10:12:14.054" v="1322" actId="20577"/>
        <pc:sldMkLst>
          <pc:docMk/>
          <pc:sldMk cId="0" sldId="258"/>
        </pc:sldMkLst>
        <pc:spChg chg="add mod">
          <ac:chgData name="JAGADEESH RACHAPUDI" userId="ef31f343901d5051" providerId="Windows Live" clId="Web-{E23E0D9E-D6B2-4589-A6B9-AB06474FF331}" dt="2024-04-29T10:11:36.209" v="1318" actId="20577"/>
          <ac:spMkLst>
            <pc:docMk/>
            <pc:sldMk cId="0" sldId="258"/>
            <ac:spMk id="2" creationId="{8F6EB911-592A-46D3-7FC1-B346D93E3534}"/>
          </ac:spMkLst>
        </pc:spChg>
        <pc:spChg chg="add mod">
          <ac:chgData name="JAGADEESH RACHAPUDI" userId="ef31f343901d5051" providerId="Windows Live" clId="Web-{E23E0D9E-D6B2-4589-A6B9-AB06474FF331}" dt="2024-04-29T10:12:02.913" v="1320" actId="1076"/>
          <ac:spMkLst>
            <pc:docMk/>
            <pc:sldMk cId="0" sldId="258"/>
            <ac:spMk id="3" creationId="{48A94A32-826F-5FF4-C4AF-8D64B236F62A}"/>
          </ac:spMkLst>
        </pc:spChg>
        <pc:spChg chg="mod">
          <ac:chgData name="JAGADEESH RACHAPUDI" userId="ef31f343901d5051" providerId="Windows Live" clId="Web-{E23E0D9E-D6B2-4589-A6B9-AB06474FF331}" dt="2024-04-29T10:12:14.054" v="1322" actId="20577"/>
          <ac:spMkLst>
            <pc:docMk/>
            <pc:sldMk cId="0" sldId="258"/>
            <ac:spMk id="91" creationId="{00000000-0000-0000-0000-000000000000}"/>
          </ac:spMkLst>
        </pc:spChg>
      </pc:sldChg>
      <pc:sldChg chg="modSp">
        <pc:chgData name="JAGADEESH RACHAPUDI" userId="ef31f343901d5051" providerId="Windows Live" clId="Web-{E23E0D9E-D6B2-4589-A6B9-AB06474FF331}" dt="2024-04-29T10:13:28.729" v="1370"/>
        <pc:sldMkLst>
          <pc:docMk/>
          <pc:sldMk cId="0" sldId="259"/>
        </pc:sldMkLst>
        <pc:spChg chg="mod">
          <ac:chgData name="JAGADEESH RACHAPUDI" userId="ef31f343901d5051" providerId="Windows Live" clId="Web-{E23E0D9E-D6B2-4589-A6B9-AB06474FF331}" dt="2024-04-29T10:12:54.915" v="1340" actId="20577"/>
          <ac:spMkLst>
            <pc:docMk/>
            <pc:sldMk cId="0" sldId="259"/>
            <ac:spMk id="99" creationId="{00000000-0000-0000-0000-000000000000}"/>
          </ac:spMkLst>
        </pc:spChg>
        <pc:graphicFrameChg chg="mod modGraphic">
          <ac:chgData name="JAGADEESH RACHAPUDI" userId="ef31f343901d5051" providerId="Windows Live" clId="Web-{E23E0D9E-D6B2-4589-A6B9-AB06474FF331}" dt="2024-04-29T10:13:28.729" v="1370"/>
          <ac:graphicFrameMkLst>
            <pc:docMk/>
            <pc:sldMk cId="0" sldId="259"/>
            <ac:graphicFrameMk id="100" creationId="{00000000-0000-0000-0000-000000000000}"/>
          </ac:graphicFrameMkLst>
        </pc:graphicFrameChg>
      </pc:sldChg>
      <pc:sldChg chg="modSp">
        <pc:chgData name="JAGADEESH RACHAPUDI" userId="ef31f343901d5051" providerId="Windows Live" clId="Web-{E23E0D9E-D6B2-4589-A6B9-AB06474FF331}" dt="2024-04-29T10:14:33.497" v="1372" actId="20577"/>
        <pc:sldMkLst>
          <pc:docMk/>
          <pc:sldMk cId="0" sldId="261"/>
        </pc:sldMkLst>
        <pc:spChg chg="mod">
          <ac:chgData name="JAGADEESH RACHAPUDI" userId="ef31f343901d5051" providerId="Windows Live" clId="Web-{E23E0D9E-D6B2-4589-A6B9-AB06474FF331}" dt="2024-04-29T10:14:33.497" v="1372" actId="20577"/>
          <ac:spMkLst>
            <pc:docMk/>
            <pc:sldMk cId="0" sldId="261"/>
            <ac:spMk id="118" creationId="{00000000-0000-0000-0000-000000000000}"/>
          </ac:spMkLst>
        </pc:spChg>
      </pc:sldChg>
    </pc:docChg>
  </pc:docChgLst>
  <pc:docChgLst>
    <pc:chgData name="JAGADEESH RACHAPUDI" userId="ef31f343901d5051" providerId="Windows Live" clId="Web-{51C8ACC1-A7FE-4957-A9AC-784C670F18C9}"/>
    <pc:docChg chg="modSld">
      <pc:chgData name="JAGADEESH RACHAPUDI" userId="ef31f343901d5051" providerId="Windows Live" clId="Web-{51C8ACC1-A7FE-4957-A9AC-784C670F18C9}" dt="2024-04-30T09:17:16.954" v="107"/>
      <pc:docMkLst>
        <pc:docMk/>
      </pc:docMkLst>
      <pc:sldChg chg="modSp">
        <pc:chgData name="JAGADEESH RACHAPUDI" userId="ef31f343901d5051" providerId="Windows Live" clId="Web-{51C8ACC1-A7FE-4957-A9AC-784C670F18C9}" dt="2024-04-30T08:54:19.779" v="89" actId="1076"/>
        <pc:sldMkLst>
          <pc:docMk/>
          <pc:sldMk cId="0" sldId="258"/>
        </pc:sldMkLst>
        <pc:spChg chg="mod">
          <ac:chgData name="JAGADEESH RACHAPUDI" userId="ef31f343901d5051" providerId="Windows Live" clId="Web-{51C8ACC1-A7FE-4957-A9AC-784C670F18C9}" dt="2024-04-30T08:54:12.200" v="88" actId="1076"/>
          <ac:spMkLst>
            <pc:docMk/>
            <pc:sldMk cId="0" sldId="258"/>
            <ac:spMk id="2" creationId="{8F6EB911-592A-46D3-7FC1-B346D93E3534}"/>
          </ac:spMkLst>
        </pc:spChg>
        <pc:spChg chg="mod">
          <ac:chgData name="JAGADEESH RACHAPUDI" userId="ef31f343901d5051" providerId="Windows Live" clId="Web-{51C8ACC1-A7FE-4957-A9AC-784C670F18C9}" dt="2024-04-30T08:54:19.779" v="89" actId="1076"/>
          <ac:spMkLst>
            <pc:docMk/>
            <pc:sldMk cId="0" sldId="258"/>
            <ac:spMk id="3" creationId="{48A94A32-826F-5FF4-C4AF-8D64B236F62A}"/>
          </ac:spMkLst>
        </pc:spChg>
        <pc:spChg chg="mod">
          <ac:chgData name="JAGADEESH RACHAPUDI" userId="ef31f343901d5051" providerId="Windows Live" clId="Web-{51C8ACC1-A7FE-4957-A9AC-784C670F18C9}" dt="2024-04-30T08:54:05.966" v="87" actId="20577"/>
          <ac:spMkLst>
            <pc:docMk/>
            <pc:sldMk cId="0" sldId="258"/>
            <ac:spMk id="91" creationId="{00000000-0000-0000-0000-000000000000}"/>
          </ac:spMkLst>
        </pc:spChg>
      </pc:sldChg>
      <pc:sldChg chg="modSp">
        <pc:chgData name="JAGADEESH RACHAPUDI" userId="ef31f343901d5051" providerId="Windows Live" clId="Web-{51C8ACC1-A7FE-4957-A9AC-784C670F18C9}" dt="2024-04-30T09:17:16.954" v="107"/>
        <pc:sldMkLst>
          <pc:docMk/>
          <pc:sldMk cId="0" sldId="259"/>
        </pc:sldMkLst>
        <pc:graphicFrameChg chg="mod modGraphic">
          <ac:chgData name="JAGADEESH RACHAPUDI" userId="ef31f343901d5051" providerId="Windows Live" clId="Web-{51C8ACC1-A7FE-4957-A9AC-784C670F18C9}" dt="2024-04-30T09:17:16.954" v="107"/>
          <ac:graphicFrameMkLst>
            <pc:docMk/>
            <pc:sldMk cId="0" sldId="259"/>
            <ac:graphicFrameMk id="100" creationId="{00000000-0000-0000-0000-000000000000}"/>
          </ac:graphicFrameMkLst>
        </pc:graphicFrameChg>
      </pc:sldChg>
    </pc:docChg>
  </pc:docChgLst>
  <pc:docChgLst>
    <pc:chgData name="Guest User" providerId="Windows Live" clId="Web-{CC926B8D-0B17-4419-90B3-E8258D2C936A}"/>
    <pc:docChg chg="modSld">
      <pc:chgData name="Guest User" userId="" providerId="Windows Live" clId="Web-{CC926B8D-0B17-4419-90B3-E8258D2C936A}" dt="2024-05-19T16:10:24.408" v="2" actId="20577"/>
      <pc:docMkLst>
        <pc:docMk/>
      </pc:docMkLst>
      <pc:sldChg chg="modSp">
        <pc:chgData name="Guest User" userId="" providerId="Windows Live" clId="Web-{CC926B8D-0B17-4419-90B3-E8258D2C936A}" dt="2024-05-19T16:10:24.408" v="2" actId="20577"/>
        <pc:sldMkLst>
          <pc:docMk/>
          <pc:sldMk cId="0" sldId="257"/>
        </pc:sldMkLst>
        <pc:spChg chg="mod">
          <ac:chgData name="Guest User" userId="" providerId="Windows Live" clId="Web-{CC926B8D-0B17-4419-90B3-E8258D2C936A}" dt="2024-05-19T16:10:24.408" v="2" actId="20577"/>
          <ac:spMkLst>
            <pc:docMk/>
            <pc:sldMk cId="0" sldId="257"/>
            <ac:spMk id="82" creationId="{00000000-0000-0000-0000-000000000000}"/>
          </ac:spMkLst>
        </pc:spChg>
      </pc:sldChg>
    </pc:docChg>
  </pc:docChgLst>
  <pc:docChgLst>
    <pc:chgData name="Guest User" providerId="Windows Live" clId="Web-{1CD1B1F3-21BB-4F03-87F2-C22979CCB068}"/>
    <pc:docChg chg="modSld">
      <pc:chgData name="Guest User" userId="" providerId="Windows Live" clId="Web-{1CD1B1F3-21BB-4F03-87F2-C22979CCB068}" dt="2024-04-30T17:09:11.010" v="1569" actId="1076"/>
      <pc:docMkLst>
        <pc:docMk/>
      </pc:docMkLst>
      <pc:sldChg chg="modSp">
        <pc:chgData name="Guest User" userId="" providerId="Windows Live" clId="Web-{1CD1B1F3-21BB-4F03-87F2-C22979CCB068}" dt="2024-04-30T15:10:58.978" v="1231"/>
        <pc:sldMkLst>
          <pc:docMk/>
          <pc:sldMk cId="0" sldId="259"/>
        </pc:sldMkLst>
        <pc:graphicFrameChg chg="mod modGraphic">
          <ac:chgData name="Guest User" userId="" providerId="Windows Live" clId="Web-{1CD1B1F3-21BB-4F03-87F2-C22979CCB068}" dt="2024-04-30T15:10:58.978" v="1231"/>
          <ac:graphicFrameMkLst>
            <pc:docMk/>
            <pc:sldMk cId="0" sldId="259"/>
            <ac:graphicFrameMk id="100" creationId="{00000000-0000-0000-0000-000000000000}"/>
          </ac:graphicFrameMkLst>
        </pc:graphicFrameChg>
      </pc:sldChg>
      <pc:sldChg chg="modSp">
        <pc:chgData name="Guest User" userId="" providerId="Windows Live" clId="Web-{1CD1B1F3-21BB-4F03-87F2-C22979CCB068}" dt="2024-04-30T14:47:35.978" v="1175" actId="20577"/>
        <pc:sldMkLst>
          <pc:docMk/>
          <pc:sldMk cId="0" sldId="260"/>
        </pc:sldMkLst>
        <pc:spChg chg="mod">
          <ac:chgData name="Guest User" userId="" providerId="Windows Live" clId="Web-{1CD1B1F3-21BB-4F03-87F2-C22979CCB068}" dt="2024-04-30T14:47:35.978" v="1175" actId="20577"/>
          <ac:spMkLst>
            <pc:docMk/>
            <pc:sldMk cId="0" sldId="260"/>
            <ac:spMk id="112" creationId="{00000000-0000-0000-0000-000000000000}"/>
          </ac:spMkLst>
        </pc:spChg>
      </pc:sldChg>
      <pc:sldChg chg="addSp delSp modSp">
        <pc:chgData name="Guest User" userId="" providerId="Windows Live" clId="Web-{1CD1B1F3-21BB-4F03-87F2-C22979CCB068}" dt="2024-04-30T15:04:52.028" v="1213" actId="1076"/>
        <pc:sldMkLst>
          <pc:docMk/>
          <pc:sldMk cId="0" sldId="261"/>
        </pc:sldMkLst>
        <pc:spChg chg="add del mod">
          <ac:chgData name="Guest User" userId="" providerId="Windows Live" clId="Web-{1CD1B1F3-21BB-4F03-87F2-C22979CCB068}" dt="2024-04-30T14:58:01.983" v="1201"/>
          <ac:spMkLst>
            <pc:docMk/>
            <pc:sldMk cId="0" sldId="261"/>
            <ac:spMk id="4" creationId="{AF40D8EE-FA83-D5AC-6390-60B43D889A9C}"/>
          </ac:spMkLst>
        </pc:spChg>
        <pc:spChg chg="add del mod">
          <ac:chgData name="Guest User" userId="" providerId="Windows Live" clId="Web-{1CD1B1F3-21BB-4F03-87F2-C22979CCB068}" dt="2024-04-30T14:58:22.124" v="1206"/>
          <ac:spMkLst>
            <pc:docMk/>
            <pc:sldMk cId="0" sldId="261"/>
            <ac:spMk id="6" creationId="{405BA71F-9F3A-6382-0198-C34C53F50E47}"/>
          </ac:spMkLst>
        </pc:spChg>
        <pc:spChg chg="add del mod">
          <ac:chgData name="Guest User" userId="" providerId="Windows Live" clId="Web-{1CD1B1F3-21BB-4F03-87F2-C22979CCB068}" dt="2024-04-30T14:58:12.874" v="1205"/>
          <ac:spMkLst>
            <pc:docMk/>
            <pc:sldMk cId="0" sldId="261"/>
            <ac:spMk id="118" creationId="{00000000-0000-0000-0000-000000000000}"/>
          </ac:spMkLst>
        </pc:spChg>
        <pc:picChg chg="add del mod">
          <ac:chgData name="Guest User" userId="" providerId="Windows Live" clId="Web-{1CD1B1F3-21BB-4F03-87F2-C22979CCB068}" dt="2024-04-30T14:58:08.421" v="1204"/>
          <ac:picMkLst>
            <pc:docMk/>
            <pc:sldMk cId="0" sldId="261"/>
            <ac:picMk id="2" creationId="{D5B827DB-52AE-C448-8D34-67E452197CA7}"/>
          </ac:picMkLst>
        </pc:picChg>
        <pc:picChg chg="add mod">
          <ac:chgData name="Guest User" userId="" providerId="Windows Live" clId="Web-{1CD1B1F3-21BB-4F03-87F2-C22979CCB068}" dt="2024-04-30T15:04:49.169" v="1212" actId="1076"/>
          <ac:picMkLst>
            <pc:docMk/>
            <pc:sldMk cId="0" sldId="261"/>
            <ac:picMk id="7" creationId="{5CC9AD6E-6B28-D2DA-46CC-0D1FA2E3E25D}"/>
          </ac:picMkLst>
        </pc:picChg>
        <pc:picChg chg="add mod">
          <ac:chgData name="Guest User" userId="" providerId="Windows Live" clId="Web-{1CD1B1F3-21BB-4F03-87F2-C22979CCB068}" dt="2024-04-30T15:04:52.028" v="1213" actId="1076"/>
          <ac:picMkLst>
            <pc:docMk/>
            <pc:sldMk cId="0" sldId="261"/>
            <ac:picMk id="8" creationId="{DD487502-2C03-B859-DAB1-F40796510391}"/>
          </ac:picMkLst>
        </pc:picChg>
      </pc:sldChg>
      <pc:sldChg chg="addSp delSp modSp">
        <pc:chgData name="Guest User" userId="" providerId="Windows Live" clId="Web-{1CD1B1F3-21BB-4F03-87F2-C22979CCB068}" dt="2024-04-30T17:09:11.010" v="1569" actId="1076"/>
        <pc:sldMkLst>
          <pc:docMk/>
          <pc:sldMk cId="0" sldId="265"/>
        </pc:sldMkLst>
        <pc:spChg chg="add del mod">
          <ac:chgData name="Guest User" userId="" providerId="Windows Live" clId="Web-{1CD1B1F3-21BB-4F03-87F2-C22979CCB068}" dt="2024-04-30T17:06:59.756" v="1467"/>
          <ac:spMkLst>
            <pc:docMk/>
            <pc:sldMk cId="0" sldId="265"/>
            <ac:spMk id="2" creationId="{4A7E6D31-AC6E-BBD8-4974-383D7A15F7CB}"/>
          </ac:spMkLst>
        </pc:spChg>
        <pc:spChg chg="add mod">
          <ac:chgData name="Guest User" userId="" providerId="Windows Live" clId="Web-{1CD1B1F3-21BB-4F03-87F2-C22979CCB068}" dt="2024-04-30T17:09:11.010" v="1569" actId="1076"/>
          <ac:spMkLst>
            <pc:docMk/>
            <pc:sldMk cId="0" sldId="265"/>
            <ac:spMk id="3" creationId="{C096B115-0B2E-695F-CE6B-0CCC0F6D4118}"/>
          </ac:spMkLst>
        </pc:spChg>
        <pc:spChg chg="mod">
          <ac:chgData name="Guest User" userId="" providerId="Windows Live" clId="Web-{1CD1B1F3-21BB-4F03-87F2-C22979CCB068}" dt="2024-04-30T17:05:58.864" v="1458" actId="14100"/>
          <ac:spMkLst>
            <pc:docMk/>
            <pc:sldMk cId="0" sldId="265"/>
            <ac:spMk id="154" creationId="{00000000-0000-0000-0000-000000000000}"/>
          </ac:spMkLst>
        </pc:spChg>
      </pc:sldChg>
    </pc:docChg>
  </pc:docChgLst>
  <pc:docChgLst>
    <pc:chgData name="JAGADEESH RACHAPUDI" userId="ef31f343901d5051" providerId="Windows Live" clId="Web-{86829B74-919E-4931-9480-7BF4556B349C}"/>
    <pc:docChg chg="addSld modSld">
      <pc:chgData name="JAGADEESH RACHAPUDI" userId="ef31f343901d5051" providerId="Windows Live" clId="Web-{86829B74-919E-4931-9480-7BF4556B349C}" dt="2024-05-19T14:49:17.099" v="757" actId="20577"/>
      <pc:docMkLst>
        <pc:docMk/>
      </pc:docMkLst>
      <pc:sldChg chg="modSp">
        <pc:chgData name="JAGADEESH RACHAPUDI" userId="ef31f343901d5051" providerId="Windows Live" clId="Web-{86829B74-919E-4931-9480-7BF4556B349C}" dt="2024-05-19T13:10:55.822" v="36" actId="20577"/>
        <pc:sldMkLst>
          <pc:docMk/>
          <pc:sldMk cId="0" sldId="256"/>
        </pc:sldMkLst>
        <pc:spChg chg="mod">
          <ac:chgData name="JAGADEESH RACHAPUDI" userId="ef31f343901d5051" providerId="Windows Live" clId="Web-{86829B74-919E-4931-9480-7BF4556B349C}" dt="2024-05-19T13:10:34.743" v="30" actId="20577"/>
          <ac:spMkLst>
            <pc:docMk/>
            <pc:sldMk cId="0" sldId="256"/>
            <ac:spMk id="74" creationId="{00000000-0000-0000-0000-000000000000}"/>
          </ac:spMkLst>
        </pc:spChg>
        <pc:spChg chg="mod">
          <ac:chgData name="JAGADEESH RACHAPUDI" userId="ef31f343901d5051" providerId="Windows Live" clId="Web-{86829B74-919E-4931-9480-7BF4556B349C}" dt="2024-05-19T13:10:55.822" v="36" actId="20577"/>
          <ac:spMkLst>
            <pc:docMk/>
            <pc:sldMk cId="0" sldId="256"/>
            <ac:spMk id="75" creationId="{00000000-0000-0000-0000-000000000000}"/>
          </ac:spMkLst>
        </pc:spChg>
      </pc:sldChg>
      <pc:sldChg chg="modSp">
        <pc:chgData name="JAGADEESH RACHAPUDI" userId="ef31f343901d5051" providerId="Windows Live" clId="Web-{86829B74-919E-4931-9480-7BF4556B349C}" dt="2024-05-19T13:11:17.416" v="38" actId="20577"/>
        <pc:sldMkLst>
          <pc:docMk/>
          <pc:sldMk cId="0" sldId="257"/>
        </pc:sldMkLst>
        <pc:spChg chg="mod">
          <ac:chgData name="JAGADEESH RACHAPUDI" userId="ef31f343901d5051" providerId="Windows Live" clId="Web-{86829B74-919E-4931-9480-7BF4556B349C}" dt="2024-05-19T13:11:17.416" v="38" actId="20577"/>
          <ac:spMkLst>
            <pc:docMk/>
            <pc:sldMk cId="0" sldId="257"/>
            <ac:spMk id="82" creationId="{00000000-0000-0000-0000-000000000000}"/>
          </ac:spMkLst>
        </pc:spChg>
      </pc:sldChg>
      <pc:sldChg chg="addSp delSp modSp">
        <pc:chgData name="JAGADEESH RACHAPUDI" userId="ef31f343901d5051" providerId="Windows Live" clId="Web-{86829B74-919E-4931-9480-7BF4556B349C}" dt="2024-05-19T14:47:15.455" v="707" actId="1076"/>
        <pc:sldMkLst>
          <pc:docMk/>
          <pc:sldMk cId="0" sldId="260"/>
        </pc:sldMkLst>
        <pc:spChg chg="mod">
          <ac:chgData name="JAGADEESH RACHAPUDI" userId="ef31f343901d5051" providerId="Windows Live" clId="Web-{86829B74-919E-4931-9480-7BF4556B349C}" dt="2024-05-19T14:47:15.455" v="707" actId="1076"/>
          <ac:spMkLst>
            <pc:docMk/>
            <pc:sldMk cId="0" sldId="260"/>
            <ac:spMk id="2" creationId="{52E05897-D12F-9A9B-F6B5-F01A55AAE628}"/>
          </ac:spMkLst>
        </pc:spChg>
        <pc:spChg chg="add del mod">
          <ac:chgData name="JAGADEESH RACHAPUDI" userId="ef31f343901d5051" providerId="Windows Live" clId="Web-{86829B74-919E-4931-9480-7BF4556B349C}" dt="2024-05-19T14:46:40.485" v="697"/>
          <ac:spMkLst>
            <pc:docMk/>
            <pc:sldMk cId="0" sldId="260"/>
            <ac:spMk id="4" creationId="{B1B8213E-E8FE-2BBD-6CF9-A4C0E3E43FAA}"/>
          </ac:spMkLst>
        </pc:spChg>
        <pc:spChg chg="del mod">
          <ac:chgData name="JAGADEESH RACHAPUDI" userId="ef31f343901d5051" providerId="Windows Live" clId="Web-{86829B74-919E-4931-9480-7BF4556B349C}" dt="2024-05-19T14:46:28.125" v="696"/>
          <ac:spMkLst>
            <pc:docMk/>
            <pc:sldMk cId="0" sldId="260"/>
            <ac:spMk id="112" creationId="{00000000-0000-0000-0000-000000000000}"/>
          </ac:spMkLst>
        </pc:spChg>
      </pc:sldChg>
      <pc:sldChg chg="addSp delSp modSp">
        <pc:chgData name="JAGADEESH RACHAPUDI" userId="ef31f343901d5051" providerId="Windows Live" clId="Web-{86829B74-919E-4931-9480-7BF4556B349C}" dt="2024-05-19T14:10:53.939" v="355" actId="1076"/>
        <pc:sldMkLst>
          <pc:docMk/>
          <pc:sldMk cId="0" sldId="261"/>
        </pc:sldMkLst>
        <pc:picChg chg="add mod">
          <ac:chgData name="JAGADEESH RACHAPUDI" userId="ef31f343901d5051" providerId="Windows Live" clId="Web-{86829B74-919E-4931-9480-7BF4556B349C}" dt="2024-05-19T14:10:53.939" v="355" actId="1076"/>
          <ac:picMkLst>
            <pc:docMk/>
            <pc:sldMk cId="0" sldId="261"/>
            <ac:picMk id="2" creationId="{655732A3-40F7-DC95-9DCE-243D919949E9}"/>
          </ac:picMkLst>
        </pc:picChg>
        <pc:picChg chg="del">
          <ac:chgData name="JAGADEESH RACHAPUDI" userId="ef31f343901d5051" providerId="Windows Live" clId="Web-{86829B74-919E-4931-9480-7BF4556B349C}" dt="2024-05-19T14:10:32.188" v="352"/>
          <ac:picMkLst>
            <pc:docMk/>
            <pc:sldMk cId="0" sldId="261"/>
            <ac:picMk id="7" creationId="{5CC9AD6E-6B28-D2DA-46CC-0D1FA2E3E25D}"/>
          </ac:picMkLst>
        </pc:picChg>
        <pc:picChg chg="del">
          <ac:chgData name="JAGADEESH RACHAPUDI" userId="ef31f343901d5051" providerId="Windows Live" clId="Web-{86829B74-919E-4931-9480-7BF4556B349C}" dt="2024-05-19T14:10:32.188" v="351"/>
          <ac:picMkLst>
            <pc:docMk/>
            <pc:sldMk cId="0" sldId="261"/>
            <ac:picMk id="8" creationId="{DD487502-2C03-B859-DAB1-F40796510391}"/>
          </ac:picMkLst>
        </pc:picChg>
      </pc:sldChg>
      <pc:sldChg chg="modSp">
        <pc:chgData name="JAGADEESH RACHAPUDI" userId="ef31f343901d5051" providerId="Windows Live" clId="Web-{86829B74-919E-4931-9480-7BF4556B349C}" dt="2024-05-19T14:45:32.983" v="690" actId="20577"/>
        <pc:sldMkLst>
          <pc:docMk/>
          <pc:sldMk cId="0" sldId="262"/>
        </pc:sldMkLst>
        <pc:spChg chg="mod">
          <ac:chgData name="JAGADEESH RACHAPUDI" userId="ef31f343901d5051" providerId="Windows Live" clId="Web-{86829B74-919E-4931-9480-7BF4556B349C}" dt="2024-05-19T14:45:32.983" v="690" actId="20577"/>
          <ac:spMkLst>
            <pc:docMk/>
            <pc:sldMk cId="0" sldId="262"/>
            <ac:spMk id="2" creationId="{3BE09DE9-AF5E-BA4C-AA72-1CC97BFBCF11}"/>
          </ac:spMkLst>
        </pc:spChg>
      </pc:sldChg>
      <pc:sldChg chg="addSp modSp">
        <pc:chgData name="JAGADEESH RACHAPUDI" userId="ef31f343901d5051" providerId="Windows Live" clId="Web-{86829B74-919E-4931-9480-7BF4556B349C}" dt="2024-05-19T14:25:55.496" v="396" actId="1076"/>
        <pc:sldMkLst>
          <pc:docMk/>
          <pc:sldMk cId="0" sldId="263"/>
        </pc:sldMkLst>
        <pc:spChg chg="add mod">
          <ac:chgData name="JAGADEESH RACHAPUDI" userId="ef31f343901d5051" providerId="Windows Live" clId="Web-{86829B74-919E-4931-9480-7BF4556B349C}" dt="2024-05-19T14:25:55.496" v="396" actId="1076"/>
          <ac:spMkLst>
            <pc:docMk/>
            <pc:sldMk cId="0" sldId="263"/>
            <ac:spMk id="2" creationId="{758D7E90-2442-A8D2-ADCA-6A6BF0E23DF0}"/>
          </ac:spMkLst>
        </pc:spChg>
        <pc:picChg chg="mod">
          <ac:chgData name="JAGADEESH RACHAPUDI" userId="ef31f343901d5051" providerId="Windows Live" clId="Web-{86829B74-919E-4931-9480-7BF4556B349C}" dt="2024-05-19T14:24:36.603" v="357" actId="1076"/>
          <ac:picMkLst>
            <pc:docMk/>
            <pc:sldMk cId="0" sldId="263"/>
            <ac:picMk id="3" creationId="{5973AD76-39BF-7B7C-6E4E-2014089992C4}"/>
          </ac:picMkLst>
        </pc:picChg>
      </pc:sldChg>
      <pc:sldChg chg="modSp">
        <pc:chgData name="JAGADEESH RACHAPUDI" userId="ef31f343901d5051" providerId="Windows Live" clId="Web-{86829B74-919E-4931-9480-7BF4556B349C}" dt="2024-05-19T14:49:17.099" v="757" actId="20577"/>
        <pc:sldMkLst>
          <pc:docMk/>
          <pc:sldMk cId="0" sldId="264"/>
        </pc:sldMkLst>
        <pc:spChg chg="mod">
          <ac:chgData name="JAGADEESH RACHAPUDI" userId="ef31f343901d5051" providerId="Windows Live" clId="Web-{86829B74-919E-4931-9480-7BF4556B349C}" dt="2024-05-19T14:49:17.099" v="757" actId="20577"/>
          <ac:spMkLst>
            <pc:docMk/>
            <pc:sldMk cId="0" sldId="264"/>
            <ac:spMk id="3" creationId="{93DB0F14-FB8D-BC74-E7A0-4131926AE250}"/>
          </ac:spMkLst>
        </pc:spChg>
        <pc:spChg chg="mod">
          <ac:chgData name="JAGADEESH RACHAPUDI" userId="ef31f343901d5051" providerId="Windows Live" clId="Web-{86829B74-919E-4931-9480-7BF4556B349C}" dt="2024-05-19T13:22:42.496" v="79" actId="20577"/>
          <ac:spMkLst>
            <pc:docMk/>
            <pc:sldMk cId="0" sldId="264"/>
            <ac:spMk id="144" creationId="{00000000-0000-0000-0000-000000000000}"/>
          </ac:spMkLst>
        </pc:spChg>
        <pc:spChg chg="mod">
          <ac:chgData name="JAGADEESH RACHAPUDI" userId="ef31f343901d5051" providerId="Windows Live" clId="Web-{86829B74-919E-4931-9480-7BF4556B349C}" dt="2024-05-19T13:23:32.091" v="136" actId="20577"/>
          <ac:spMkLst>
            <pc:docMk/>
            <pc:sldMk cId="0" sldId="264"/>
            <ac:spMk id="145" creationId="{00000000-0000-0000-0000-000000000000}"/>
          </ac:spMkLst>
        </pc:spChg>
      </pc:sldChg>
      <pc:sldChg chg="modSp">
        <pc:chgData name="JAGADEESH RACHAPUDI" userId="ef31f343901d5051" providerId="Windows Live" clId="Web-{86829B74-919E-4931-9480-7BF4556B349C}" dt="2024-05-19T14:43:38.746" v="658" actId="1076"/>
        <pc:sldMkLst>
          <pc:docMk/>
          <pc:sldMk cId="0" sldId="265"/>
        </pc:sldMkLst>
        <pc:spChg chg="mod">
          <ac:chgData name="JAGADEESH RACHAPUDI" userId="ef31f343901d5051" providerId="Windows Live" clId="Web-{86829B74-919E-4931-9480-7BF4556B349C}" dt="2024-05-19T14:43:38.746" v="658" actId="1076"/>
          <ac:spMkLst>
            <pc:docMk/>
            <pc:sldMk cId="0" sldId="265"/>
            <ac:spMk id="3" creationId="{C096B115-0B2E-695F-CE6B-0CCC0F6D4118}"/>
          </ac:spMkLst>
        </pc:spChg>
        <pc:spChg chg="mod">
          <ac:chgData name="JAGADEESH RACHAPUDI" userId="ef31f343901d5051" providerId="Windows Live" clId="Web-{86829B74-919E-4931-9480-7BF4556B349C}" dt="2024-05-19T14:43:16.589" v="646" actId="20577"/>
          <ac:spMkLst>
            <pc:docMk/>
            <pc:sldMk cId="0" sldId="265"/>
            <ac:spMk id="154" creationId="{00000000-0000-0000-0000-000000000000}"/>
          </ac:spMkLst>
        </pc:spChg>
      </pc:sldChg>
      <pc:sldChg chg="modSp add replId">
        <pc:chgData name="JAGADEESH RACHAPUDI" userId="ef31f343901d5051" providerId="Windows Live" clId="Web-{86829B74-919E-4931-9480-7BF4556B349C}" dt="2024-05-19T14:44:15.169" v="683" actId="20577"/>
        <pc:sldMkLst>
          <pc:docMk/>
          <pc:sldMk cId="1357043910" sldId="267"/>
        </pc:sldMkLst>
        <pc:spChg chg="mod">
          <ac:chgData name="JAGADEESH RACHAPUDI" userId="ef31f343901d5051" providerId="Windows Live" clId="Web-{86829B74-919E-4931-9480-7BF4556B349C}" dt="2024-05-19T14:44:15.169" v="683" actId="20577"/>
          <ac:spMkLst>
            <pc:docMk/>
            <pc:sldMk cId="1357043910" sldId="267"/>
            <ac:spMk id="3" creationId="{93DB0F14-FB8D-BC74-E7A0-4131926AE250}"/>
          </ac:spMkLst>
        </pc:spChg>
      </pc:sldChg>
      <pc:sldChg chg="addSp delSp modSp add replId">
        <pc:chgData name="JAGADEESH RACHAPUDI" userId="ef31f343901d5051" providerId="Windows Live" clId="Web-{86829B74-919E-4931-9480-7BF4556B349C}" dt="2024-05-19T14:38:10.595" v="552" actId="1076"/>
        <pc:sldMkLst>
          <pc:docMk/>
          <pc:sldMk cId="989134034" sldId="268"/>
        </pc:sldMkLst>
        <pc:spChg chg="mod">
          <ac:chgData name="JAGADEESH RACHAPUDI" userId="ef31f343901d5051" providerId="Windows Live" clId="Web-{86829B74-919E-4931-9480-7BF4556B349C}" dt="2024-05-19T14:38:10.595" v="552" actId="1076"/>
          <ac:spMkLst>
            <pc:docMk/>
            <pc:sldMk cId="989134034" sldId="268"/>
            <ac:spMk id="3" creationId="{93DB0F14-FB8D-BC74-E7A0-4131926AE250}"/>
          </ac:spMkLst>
        </pc:spChg>
        <pc:spChg chg="add del mod">
          <ac:chgData name="JAGADEESH RACHAPUDI" userId="ef31f343901d5051" providerId="Windows Live" clId="Web-{86829B74-919E-4931-9480-7BF4556B349C}" dt="2024-05-19T14:34:46.621" v="414"/>
          <ac:spMkLst>
            <pc:docMk/>
            <pc:sldMk cId="989134034" sldId="268"/>
            <ac:spMk id="4" creationId="{15DE0C4A-A1F5-C79A-4038-D42521B37200}"/>
          </ac:spMkLst>
        </pc:spChg>
        <pc:spChg chg="add del mod">
          <ac:chgData name="JAGADEESH RACHAPUDI" userId="ef31f343901d5051" providerId="Windows Live" clId="Web-{86829B74-919E-4931-9480-7BF4556B349C}" dt="2024-05-19T14:34:54.840" v="415"/>
          <ac:spMkLst>
            <pc:docMk/>
            <pc:sldMk cId="989134034" sldId="268"/>
            <ac:spMk id="5" creationId="{2EDC64B1-0622-A4F6-A71D-24ABE80E33FA}"/>
          </ac:spMkLst>
        </pc:spChg>
        <pc:spChg chg="del">
          <ac:chgData name="JAGADEESH RACHAPUDI" userId="ef31f343901d5051" providerId="Windows Live" clId="Web-{86829B74-919E-4931-9480-7BF4556B349C}" dt="2024-05-19T13:40:56.774" v="349"/>
          <ac:spMkLst>
            <pc:docMk/>
            <pc:sldMk cId="989134034" sldId="268"/>
            <ac:spMk id="145" creationId="{00000000-0000-0000-0000-000000000000}"/>
          </ac:spMkLst>
        </pc:spChg>
      </pc:sldChg>
      <pc:sldChg chg="delSp modSp add replId delAnim">
        <pc:chgData name="JAGADEESH RACHAPUDI" userId="ef31f343901d5051" providerId="Windows Live" clId="Web-{86829B74-919E-4931-9480-7BF4556B349C}" dt="2024-05-19T14:27:30.561" v="406"/>
        <pc:sldMkLst>
          <pc:docMk/>
          <pc:sldMk cId="2830435740" sldId="269"/>
        </pc:sldMkLst>
        <pc:spChg chg="mod">
          <ac:chgData name="JAGADEESH RACHAPUDI" userId="ef31f343901d5051" providerId="Windows Live" clId="Web-{86829B74-919E-4931-9480-7BF4556B349C}" dt="2024-05-19T14:26:12.293" v="405" actId="14100"/>
          <ac:spMkLst>
            <pc:docMk/>
            <pc:sldMk cId="2830435740" sldId="269"/>
            <ac:spMk id="2" creationId="{758D7E90-2442-A8D2-ADCA-6A6BF0E23DF0}"/>
          </ac:spMkLst>
        </pc:spChg>
        <pc:picChg chg="del">
          <ac:chgData name="JAGADEESH RACHAPUDI" userId="ef31f343901d5051" providerId="Windows Live" clId="Web-{86829B74-919E-4931-9480-7BF4556B349C}" dt="2024-05-19T14:27:30.561" v="406"/>
          <ac:picMkLst>
            <pc:docMk/>
            <pc:sldMk cId="2830435740" sldId="269"/>
            <ac:picMk id="3" creationId="{5973AD76-39BF-7B7C-6E4E-2014089992C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466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689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3986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7897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2544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842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0231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3"/>
          <p:cNvSpPr txBox="1">
            <a:spLocks noGrp="1"/>
          </p:cNvSpPr>
          <p:nvPr>
            <p:ph type="title"/>
          </p:nvPr>
        </p:nvSpPr>
        <p:spPr>
          <a:xfrm>
            <a:off x="838200" y="365125"/>
            <a:ext cx="10515600" cy="999441"/>
          </a:xfrm>
          <a:prstGeom prst="rect">
            <a:avLst/>
          </a:prstGeom>
          <a:blipFill rotWithShape="1">
            <a:blip r:embed="rId2">
              <a:alphaModFix/>
            </a:blip>
            <a:stretch>
              <a:fillRect/>
            </a:stretch>
          </a:blip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body" idx="1"/>
          </p:nvPr>
        </p:nvSpPr>
        <p:spPr>
          <a:xfrm>
            <a:off x="1308294" y="1519311"/>
            <a:ext cx="10045505" cy="465765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SzPts val="2160"/>
              <a:buChar char="▪"/>
              <a:defRPr/>
            </a:lvl1pPr>
            <a:lvl2pPr marL="914400" lvl="1" indent="-365760" algn="just">
              <a:lnSpc>
                <a:spcPct val="70000"/>
              </a:lnSpc>
              <a:spcBef>
                <a:spcPts val="600"/>
              </a:spcBef>
              <a:spcAft>
                <a:spcPts val="0"/>
              </a:spcAft>
              <a:buSzPts val="2160"/>
              <a:buChar char="▪"/>
              <a:defRPr/>
            </a:lvl2pPr>
            <a:lvl3pPr marL="1371600" lvl="2" indent="-365760" algn="l">
              <a:lnSpc>
                <a:spcPct val="90000"/>
              </a:lnSpc>
              <a:spcBef>
                <a:spcPts val="500"/>
              </a:spcBef>
              <a:spcAft>
                <a:spcPts val="0"/>
              </a:spcAft>
              <a:buSzPts val="2160"/>
              <a:buChar char="▪"/>
              <a:defRPr/>
            </a:lvl3pPr>
            <a:lvl4pPr marL="1828800" lvl="3" indent="-365760" algn="l">
              <a:lnSpc>
                <a:spcPct val="90000"/>
              </a:lnSpc>
              <a:spcBef>
                <a:spcPts val="500"/>
              </a:spcBef>
              <a:spcAft>
                <a:spcPts val="0"/>
              </a:spcAft>
              <a:buSzPts val="2160"/>
              <a:buChar char="▪"/>
              <a:defRPr/>
            </a:lvl4pPr>
            <a:lvl5pPr marL="2286000" lvl="4" indent="-365760" algn="l">
              <a:lnSpc>
                <a:spcPct val="9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3"/>
          <p:cNvSpPr txBox="1">
            <a:spLocks noGrp="1"/>
          </p:cNvSpPr>
          <p:nvPr>
            <p:ph type="dt" idx="10"/>
          </p:nvPr>
        </p:nvSpPr>
        <p:spPr>
          <a:xfrm>
            <a:off x="838200" y="6356350"/>
            <a:ext cx="2608385" cy="365125"/>
          </a:xfrm>
          <a:prstGeom prst="rect">
            <a:avLst/>
          </a:prstGeom>
          <a:blipFill rotWithShape="1">
            <a:blip r:embed="rId2">
              <a:alphaModFix amt="90000"/>
            </a:blip>
            <a:stretch>
              <a:fillRect/>
            </a:stretch>
          </a:blip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3446585" y="6356350"/>
            <a:ext cx="5298832" cy="365125"/>
          </a:xfrm>
          <a:prstGeom prst="rect">
            <a:avLst/>
          </a:prstGeom>
          <a:blipFill rotWithShape="1">
            <a:blip r:embed="rId2">
              <a:alphaModFix amt="95000"/>
            </a:blip>
            <a:stretch>
              <a:fillRect/>
            </a:stretch>
          </a:blip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8610600" y="6356350"/>
            <a:ext cx="2743200" cy="365125"/>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838200" y="365125"/>
            <a:ext cx="10515600" cy="999441"/>
          </a:xfrm>
          <a:prstGeom prst="rect">
            <a:avLst/>
          </a:prstGeom>
          <a:blipFill rotWithShape="1">
            <a:blip r:embed="rId2">
              <a:alphaModFix/>
            </a:blip>
            <a:stretch>
              <a:fillRect/>
            </a:stretch>
          </a:blip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dt" idx="10"/>
          </p:nvPr>
        </p:nvSpPr>
        <p:spPr>
          <a:xfrm>
            <a:off x="838200" y="6356350"/>
            <a:ext cx="2608385" cy="365125"/>
          </a:xfrm>
          <a:prstGeom prst="rect">
            <a:avLst/>
          </a:prstGeom>
          <a:blipFill rotWithShape="1">
            <a:blip r:embed="rId2">
              <a:alphaModFix amt="90000"/>
            </a:blip>
            <a:stretch>
              <a:fillRect/>
            </a:stretch>
          </a:blip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ftr" idx="11"/>
          </p:nvPr>
        </p:nvSpPr>
        <p:spPr>
          <a:xfrm>
            <a:off x="3446585" y="6356350"/>
            <a:ext cx="5298832" cy="365125"/>
          </a:xfrm>
          <a:prstGeom prst="rect">
            <a:avLst/>
          </a:prstGeom>
          <a:blipFill rotWithShape="1">
            <a:blip r:embed="rId2">
              <a:alphaModFix amt="95000"/>
            </a:blip>
            <a:stretch>
              <a:fillRect/>
            </a:stretch>
          </a:blip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sldNum" idx="12"/>
          </p:nvPr>
        </p:nvSpPr>
        <p:spPr>
          <a:xfrm>
            <a:off x="8610600" y="6356350"/>
            <a:ext cx="2743200" cy="365125"/>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15"/>
          <p:cNvSpPr txBox="1">
            <a:spLocks noGrp="1"/>
          </p:cNvSpPr>
          <p:nvPr>
            <p:ph type="ctrTitle"/>
          </p:nvPr>
        </p:nvSpPr>
        <p:spPr>
          <a:xfrm>
            <a:off x="1524000" y="1122363"/>
            <a:ext cx="9144000" cy="1170671"/>
          </a:xfrm>
          <a:prstGeom prst="rect">
            <a:avLst/>
          </a:prstGeom>
          <a:blipFill rotWithShape="1">
            <a:blip r:embed="rId2">
              <a:alphaModFix/>
            </a:blip>
            <a:stretch>
              <a:fillRect/>
            </a:stretch>
          </a:blipFill>
          <a:ln>
            <a:noFill/>
          </a:ln>
          <a:effectLst>
            <a:outerShdw blurRad="149987" dist="250190" dir="8460000" algn="ctr">
              <a:srgbClr val="000000">
                <a:alpha val="27843"/>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Bell MT"/>
              <a:buNone/>
              <a:defRPr sz="4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5"/>
          <p:cNvSpPr txBox="1">
            <a:spLocks noGrp="1"/>
          </p:cNvSpPr>
          <p:nvPr>
            <p:ph type="subTitle" idx="1"/>
          </p:nvPr>
        </p:nvSpPr>
        <p:spPr>
          <a:xfrm>
            <a:off x="1524000" y="2715775"/>
            <a:ext cx="9144000" cy="57606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1000"/>
              </a:spcBef>
              <a:spcAft>
                <a:spcPts val="0"/>
              </a:spcAft>
              <a:buSzPts val="3360"/>
              <a:buNone/>
              <a:defRPr sz="2800"/>
            </a:lvl1pPr>
            <a:lvl2pPr lvl="1" algn="ctr">
              <a:lnSpc>
                <a:spcPct val="70000"/>
              </a:lnSpc>
              <a:spcBef>
                <a:spcPts val="600"/>
              </a:spcBef>
              <a:spcAft>
                <a:spcPts val="0"/>
              </a:spcAft>
              <a:buSzPts val="2400"/>
              <a:buNone/>
              <a:defRPr sz="2000"/>
            </a:lvl2pPr>
            <a:lvl3pPr lvl="2" algn="ctr">
              <a:lnSpc>
                <a:spcPct val="90000"/>
              </a:lnSpc>
              <a:spcBef>
                <a:spcPts val="500"/>
              </a:spcBef>
              <a:spcAft>
                <a:spcPts val="0"/>
              </a:spcAft>
              <a:buSzPts val="2160"/>
              <a:buNone/>
              <a:defRPr sz="1800"/>
            </a:lvl3pPr>
            <a:lvl4pPr lvl="3" algn="ctr">
              <a:lnSpc>
                <a:spcPct val="90000"/>
              </a:lnSpc>
              <a:spcBef>
                <a:spcPts val="500"/>
              </a:spcBef>
              <a:spcAft>
                <a:spcPts val="0"/>
              </a:spcAft>
              <a:buSzPts val="1920"/>
              <a:buNone/>
              <a:defRPr sz="1600"/>
            </a:lvl4pPr>
            <a:lvl5pPr lvl="4" algn="ctr">
              <a:lnSpc>
                <a:spcPct val="90000"/>
              </a:lnSpc>
              <a:spcBef>
                <a:spcPts val="500"/>
              </a:spcBef>
              <a:spcAft>
                <a:spcPts val="0"/>
              </a:spcAft>
              <a:buSzPts val="192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15"/>
          <p:cNvSpPr txBox="1">
            <a:spLocks noGrp="1"/>
          </p:cNvSpPr>
          <p:nvPr>
            <p:ph type="dt" idx="10"/>
          </p:nvPr>
        </p:nvSpPr>
        <p:spPr>
          <a:xfrm>
            <a:off x="838200" y="6356350"/>
            <a:ext cx="2608385" cy="365125"/>
          </a:xfrm>
          <a:prstGeom prst="rect">
            <a:avLst/>
          </a:prstGeom>
          <a:blipFill rotWithShape="1">
            <a:blip r:embed="rId2">
              <a:alphaModFix amt="90000"/>
            </a:blip>
            <a:stretch>
              <a:fillRect/>
            </a:stretch>
          </a:blip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ftr" idx="11"/>
          </p:nvPr>
        </p:nvSpPr>
        <p:spPr>
          <a:xfrm>
            <a:off x="3446585" y="6356350"/>
            <a:ext cx="5298832" cy="365125"/>
          </a:xfrm>
          <a:prstGeom prst="rect">
            <a:avLst/>
          </a:prstGeom>
          <a:blipFill rotWithShape="1">
            <a:blip r:embed="rId2">
              <a:alphaModFix amt="95000"/>
            </a:blip>
            <a:stretch>
              <a:fillRect/>
            </a:stretch>
          </a:blip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sldNum" idx="12"/>
          </p:nvPr>
        </p:nvSpPr>
        <p:spPr>
          <a:xfrm>
            <a:off x="8610600" y="6356350"/>
            <a:ext cx="2743200" cy="365125"/>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15"/>
          <p:cNvSpPr txBox="1"/>
          <p:nvPr/>
        </p:nvSpPr>
        <p:spPr>
          <a:xfrm>
            <a:off x="1524000" y="4536062"/>
            <a:ext cx="9144000" cy="576066"/>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C00000"/>
              </a:buClr>
              <a:buSzPts val="2880"/>
              <a:buFont typeface="Noto Sans Symbols"/>
              <a:buNone/>
            </a:pPr>
            <a:r>
              <a:rPr lang="en-US" sz="2400" b="0" i="0" u="none" strike="noStrike" cap="none">
                <a:solidFill>
                  <a:schemeClr val="dk1"/>
                </a:solidFill>
                <a:latin typeface="Bell MT"/>
                <a:ea typeface="Bell MT"/>
                <a:cs typeface="Bell MT"/>
                <a:sym typeface="Bell MT"/>
              </a:rPr>
              <a:t>Date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838200" y="365125"/>
            <a:ext cx="10515600" cy="999441"/>
          </a:xfrm>
          <a:prstGeom prst="rect">
            <a:avLst/>
          </a:prstGeom>
          <a:blipFill rotWithShape="1">
            <a:blip r:embed="rId2">
              <a:alphaModFix/>
            </a:blip>
            <a:stretch>
              <a:fillRect/>
            </a:stretch>
          </a:blip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SzPts val="2160"/>
              <a:buChar char="▪"/>
              <a:defRPr/>
            </a:lvl1pPr>
            <a:lvl2pPr marL="914400" lvl="1" indent="-365760" algn="just">
              <a:lnSpc>
                <a:spcPct val="70000"/>
              </a:lnSpc>
              <a:spcBef>
                <a:spcPts val="600"/>
              </a:spcBef>
              <a:spcAft>
                <a:spcPts val="0"/>
              </a:spcAft>
              <a:buSzPts val="2160"/>
              <a:buChar char="▪"/>
              <a:defRPr/>
            </a:lvl2pPr>
            <a:lvl3pPr marL="1371600" lvl="2" indent="-365760" algn="l">
              <a:lnSpc>
                <a:spcPct val="90000"/>
              </a:lnSpc>
              <a:spcBef>
                <a:spcPts val="500"/>
              </a:spcBef>
              <a:spcAft>
                <a:spcPts val="0"/>
              </a:spcAft>
              <a:buSzPts val="2160"/>
              <a:buChar char="▪"/>
              <a:defRPr/>
            </a:lvl3pPr>
            <a:lvl4pPr marL="1828800" lvl="3" indent="-365760" algn="l">
              <a:lnSpc>
                <a:spcPct val="90000"/>
              </a:lnSpc>
              <a:spcBef>
                <a:spcPts val="500"/>
              </a:spcBef>
              <a:spcAft>
                <a:spcPts val="0"/>
              </a:spcAft>
              <a:buSzPts val="2160"/>
              <a:buChar char="▪"/>
              <a:defRPr/>
            </a:lvl4pPr>
            <a:lvl5pPr marL="2286000" lvl="4" indent="-365760" algn="l">
              <a:lnSpc>
                <a:spcPct val="9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SzPts val="2160"/>
              <a:buChar char="▪"/>
              <a:defRPr/>
            </a:lvl1pPr>
            <a:lvl2pPr marL="914400" lvl="1" indent="-365760" algn="just">
              <a:lnSpc>
                <a:spcPct val="70000"/>
              </a:lnSpc>
              <a:spcBef>
                <a:spcPts val="600"/>
              </a:spcBef>
              <a:spcAft>
                <a:spcPts val="0"/>
              </a:spcAft>
              <a:buSzPts val="2160"/>
              <a:buChar char="▪"/>
              <a:defRPr/>
            </a:lvl2pPr>
            <a:lvl3pPr marL="1371600" lvl="2" indent="-365760" algn="l">
              <a:lnSpc>
                <a:spcPct val="90000"/>
              </a:lnSpc>
              <a:spcBef>
                <a:spcPts val="500"/>
              </a:spcBef>
              <a:spcAft>
                <a:spcPts val="0"/>
              </a:spcAft>
              <a:buSzPts val="2160"/>
              <a:buChar char="▪"/>
              <a:defRPr/>
            </a:lvl3pPr>
            <a:lvl4pPr marL="1828800" lvl="3" indent="-365760" algn="l">
              <a:lnSpc>
                <a:spcPct val="90000"/>
              </a:lnSpc>
              <a:spcBef>
                <a:spcPts val="500"/>
              </a:spcBef>
              <a:spcAft>
                <a:spcPts val="0"/>
              </a:spcAft>
              <a:buSzPts val="2160"/>
              <a:buChar char="▪"/>
              <a:defRPr/>
            </a:lvl4pPr>
            <a:lvl5pPr marL="2286000" lvl="4" indent="-365760" algn="l">
              <a:lnSpc>
                <a:spcPct val="9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
          <p:cNvSpPr txBox="1">
            <a:spLocks noGrp="1"/>
          </p:cNvSpPr>
          <p:nvPr>
            <p:ph type="dt" idx="10"/>
          </p:nvPr>
        </p:nvSpPr>
        <p:spPr>
          <a:xfrm>
            <a:off x="838200" y="6356350"/>
            <a:ext cx="2608385" cy="365125"/>
          </a:xfrm>
          <a:prstGeom prst="rect">
            <a:avLst/>
          </a:prstGeom>
          <a:blipFill rotWithShape="1">
            <a:blip r:embed="rId2">
              <a:alphaModFix amt="90000"/>
            </a:blip>
            <a:stretch>
              <a:fillRect/>
            </a:stretch>
          </a:blip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3446585" y="6356350"/>
            <a:ext cx="5298832" cy="365125"/>
          </a:xfrm>
          <a:prstGeom prst="rect">
            <a:avLst/>
          </a:prstGeom>
          <a:blipFill rotWithShape="1">
            <a:blip r:embed="rId2">
              <a:alphaModFix amt="95000"/>
            </a:blip>
            <a:stretch>
              <a:fillRect/>
            </a:stretch>
          </a:blip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8610600" y="6356350"/>
            <a:ext cx="2743200" cy="365125"/>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839788" y="365125"/>
            <a:ext cx="10515600" cy="1325563"/>
          </a:xfrm>
          <a:prstGeom prst="rect">
            <a:avLst/>
          </a:prstGeom>
          <a:blipFill rotWithShape="1">
            <a:blip r:embed="rId2">
              <a:alphaModFix/>
            </a:blip>
            <a:stretch>
              <a:fillRect/>
            </a:stretch>
          </a:blip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880"/>
              <a:buNone/>
              <a:defRPr sz="2400" b="1"/>
            </a:lvl1pPr>
            <a:lvl2pPr marL="914400" lvl="1" indent="-228600" algn="just">
              <a:lnSpc>
                <a:spcPct val="70000"/>
              </a:lnSpc>
              <a:spcBef>
                <a:spcPts val="600"/>
              </a:spcBef>
              <a:spcAft>
                <a:spcPts val="0"/>
              </a:spcAft>
              <a:buSzPts val="2400"/>
              <a:buNone/>
              <a:defRPr sz="2000" b="1"/>
            </a:lvl2pPr>
            <a:lvl3pPr marL="1371600" lvl="2" indent="-228600" algn="l">
              <a:lnSpc>
                <a:spcPct val="90000"/>
              </a:lnSpc>
              <a:spcBef>
                <a:spcPts val="500"/>
              </a:spcBef>
              <a:spcAft>
                <a:spcPts val="0"/>
              </a:spcAft>
              <a:buSzPts val="2160"/>
              <a:buNone/>
              <a:defRPr sz="1800" b="1"/>
            </a:lvl3pPr>
            <a:lvl4pPr marL="1828800" lvl="3" indent="-228600" algn="l">
              <a:lnSpc>
                <a:spcPct val="90000"/>
              </a:lnSpc>
              <a:spcBef>
                <a:spcPts val="500"/>
              </a:spcBef>
              <a:spcAft>
                <a:spcPts val="0"/>
              </a:spcAft>
              <a:buSzPts val="1920"/>
              <a:buNone/>
              <a:defRPr sz="1600" b="1"/>
            </a:lvl4pPr>
            <a:lvl5pPr marL="2286000" lvl="4" indent="-228600" algn="l">
              <a:lnSpc>
                <a:spcPct val="9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SzPts val="2160"/>
              <a:buChar char="▪"/>
              <a:defRPr/>
            </a:lvl1pPr>
            <a:lvl2pPr marL="914400" lvl="1" indent="-365760" algn="just">
              <a:lnSpc>
                <a:spcPct val="70000"/>
              </a:lnSpc>
              <a:spcBef>
                <a:spcPts val="600"/>
              </a:spcBef>
              <a:spcAft>
                <a:spcPts val="0"/>
              </a:spcAft>
              <a:buSzPts val="2160"/>
              <a:buChar char="▪"/>
              <a:defRPr/>
            </a:lvl2pPr>
            <a:lvl3pPr marL="1371600" lvl="2" indent="-365760" algn="l">
              <a:lnSpc>
                <a:spcPct val="90000"/>
              </a:lnSpc>
              <a:spcBef>
                <a:spcPts val="500"/>
              </a:spcBef>
              <a:spcAft>
                <a:spcPts val="0"/>
              </a:spcAft>
              <a:buSzPts val="2160"/>
              <a:buChar char="▪"/>
              <a:defRPr/>
            </a:lvl3pPr>
            <a:lvl4pPr marL="1828800" lvl="3" indent="-365760" algn="l">
              <a:lnSpc>
                <a:spcPct val="90000"/>
              </a:lnSpc>
              <a:spcBef>
                <a:spcPts val="500"/>
              </a:spcBef>
              <a:spcAft>
                <a:spcPts val="0"/>
              </a:spcAft>
              <a:buSzPts val="2160"/>
              <a:buChar char="▪"/>
              <a:defRPr/>
            </a:lvl4pPr>
            <a:lvl5pPr marL="2286000" lvl="4" indent="-365760" algn="l">
              <a:lnSpc>
                <a:spcPct val="9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880"/>
              <a:buNone/>
              <a:defRPr sz="2400" b="1"/>
            </a:lvl1pPr>
            <a:lvl2pPr marL="914400" lvl="1" indent="-228600" algn="just">
              <a:lnSpc>
                <a:spcPct val="70000"/>
              </a:lnSpc>
              <a:spcBef>
                <a:spcPts val="600"/>
              </a:spcBef>
              <a:spcAft>
                <a:spcPts val="0"/>
              </a:spcAft>
              <a:buSzPts val="2400"/>
              <a:buNone/>
              <a:defRPr sz="2000" b="1"/>
            </a:lvl2pPr>
            <a:lvl3pPr marL="1371600" lvl="2" indent="-228600" algn="l">
              <a:lnSpc>
                <a:spcPct val="90000"/>
              </a:lnSpc>
              <a:spcBef>
                <a:spcPts val="500"/>
              </a:spcBef>
              <a:spcAft>
                <a:spcPts val="0"/>
              </a:spcAft>
              <a:buSzPts val="2160"/>
              <a:buNone/>
              <a:defRPr sz="1800" b="1"/>
            </a:lvl3pPr>
            <a:lvl4pPr marL="1828800" lvl="3" indent="-228600" algn="l">
              <a:lnSpc>
                <a:spcPct val="90000"/>
              </a:lnSpc>
              <a:spcBef>
                <a:spcPts val="500"/>
              </a:spcBef>
              <a:spcAft>
                <a:spcPts val="0"/>
              </a:spcAft>
              <a:buSzPts val="1920"/>
              <a:buNone/>
              <a:defRPr sz="1600" b="1"/>
            </a:lvl4pPr>
            <a:lvl5pPr marL="2286000" lvl="4" indent="-228600" algn="l">
              <a:lnSpc>
                <a:spcPct val="90000"/>
              </a:lnSpc>
              <a:spcBef>
                <a:spcPts val="500"/>
              </a:spcBef>
              <a:spcAft>
                <a:spcPts val="0"/>
              </a:spcAft>
              <a:buSzPts val="192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SzPts val="2160"/>
              <a:buChar char="▪"/>
              <a:defRPr/>
            </a:lvl1pPr>
            <a:lvl2pPr marL="914400" lvl="1" indent="-365760" algn="just">
              <a:lnSpc>
                <a:spcPct val="70000"/>
              </a:lnSpc>
              <a:spcBef>
                <a:spcPts val="600"/>
              </a:spcBef>
              <a:spcAft>
                <a:spcPts val="0"/>
              </a:spcAft>
              <a:buSzPts val="2160"/>
              <a:buChar char="▪"/>
              <a:defRPr/>
            </a:lvl2pPr>
            <a:lvl3pPr marL="1371600" lvl="2" indent="-365760" algn="l">
              <a:lnSpc>
                <a:spcPct val="90000"/>
              </a:lnSpc>
              <a:spcBef>
                <a:spcPts val="500"/>
              </a:spcBef>
              <a:spcAft>
                <a:spcPts val="0"/>
              </a:spcAft>
              <a:buSzPts val="2160"/>
              <a:buChar char="▪"/>
              <a:defRPr/>
            </a:lvl3pPr>
            <a:lvl4pPr marL="1828800" lvl="3" indent="-365760" algn="l">
              <a:lnSpc>
                <a:spcPct val="90000"/>
              </a:lnSpc>
              <a:spcBef>
                <a:spcPts val="500"/>
              </a:spcBef>
              <a:spcAft>
                <a:spcPts val="0"/>
              </a:spcAft>
              <a:buSzPts val="2160"/>
              <a:buChar char="▪"/>
              <a:defRPr/>
            </a:lvl4pPr>
            <a:lvl5pPr marL="2286000" lvl="4" indent="-365760" algn="l">
              <a:lnSpc>
                <a:spcPct val="90000"/>
              </a:lnSpc>
              <a:spcBef>
                <a:spcPts val="500"/>
              </a:spcBef>
              <a:spcAft>
                <a:spcPts val="0"/>
              </a:spcAft>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7"/>
          <p:cNvSpPr txBox="1">
            <a:spLocks noGrp="1"/>
          </p:cNvSpPr>
          <p:nvPr>
            <p:ph type="dt" idx="10"/>
          </p:nvPr>
        </p:nvSpPr>
        <p:spPr>
          <a:xfrm>
            <a:off x="838200" y="6356350"/>
            <a:ext cx="2608385" cy="365125"/>
          </a:xfrm>
          <a:prstGeom prst="rect">
            <a:avLst/>
          </a:prstGeom>
          <a:blipFill rotWithShape="1">
            <a:blip r:embed="rId2">
              <a:alphaModFix amt="90000"/>
            </a:blip>
            <a:stretch>
              <a:fillRect/>
            </a:stretch>
          </a:blip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3446585" y="6356350"/>
            <a:ext cx="5298832" cy="365125"/>
          </a:xfrm>
          <a:prstGeom prst="rect">
            <a:avLst/>
          </a:prstGeom>
          <a:blipFill rotWithShape="1">
            <a:blip r:embed="rId2">
              <a:alphaModFix amt="95000"/>
            </a:blip>
            <a:stretch>
              <a:fillRect/>
            </a:stretch>
          </a:blip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8610600" y="6356350"/>
            <a:ext cx="2743200" cy="365125"/>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8"/>
          <p:cNvSpPr txBox="1">
            <a:spLocks noGrp="1"/>
          </p:cNvSpPr>
          <p:nvPr>
            <p:ph type="dt" idx="10"/>
          </p:nvPr>
        </p:nvSpPr>
        <p:spPr>
          <a:xfrm>
            <a:off x="838200" y="6356350"/>
            <a:ext cx="2608385" cy="365125"/>
          </a:xfrm>
          <a:prstGeom prst="rect">
            <a:avLst/>
          </a:prstGeom>
          <a:blipFill rotWithShape="1">
            <a:blip r:embed="rId2">
              <a:alphaModFix amt="90000"/>
            </a:blip>
            <a:stretch>
              <a:fillRect/>
            </a:stretch>
          </a:blip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8"/>
          <p:cNvSpPr txBox="1">
            <a:spLocks noGrp="1"/>
          </p:cNvSpPr>
          <p:nvPr>
            <p:ph type="ftr" idx="11"/>
          </p:nvPr>
        </p:nvSpPr>
        <p:spPr>
          <a:xfrm>
            <a:off x="3446585" y="6356350"/>
            <a:ext cx="5298832" cy="365125"/>
          </a:xfrm>
          <a:prstGeom prst="rect">
            <a:avLst/>
          </a:prstGeom>
          <a:blipFill rotWithShape="1">
            <a:blip r:embed="rId2">
              <a:alphaModFix amt="95000"/>
            </a:blip>
            <a:stretch>
              <a:fillRect/>
            </a:stretch>
          </a:blip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sldNum" idx="12"/>
          </p:nvPr>
        </p:nvSpPr>
        <p:spPr>
          <a:xfrm>
            <a:off x="8610600" y="6356350"/>
            <a:ext cx="2743200" cy="365125"/>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19"/>
          <p:cNvSpPr txBox="1">
            <a:spLocks noGrp="1"/>
          </p:cNvSpPr>
          <p:nvPr>
            <p:ph type="title"/>
          </p:nvPr>
        </p:nvSpPr>
        <p:spPr>
          <a:xfrm>
            <a:off x="839788" y="987425"/>
            <a:ext cx="3932237" cy="897645"/>
          </a:xfrm>
          <a:prstGeom prst="rect">
            <a:avLst/>
          </a:prstGeom>
          <a:blipFill rotWithShape="1">
            <a:blip r:embed="rId2">
              <a:alphaModFix/>
            </a:blip>
            <a:stretch>
              <a:fillRect/>
            </a:stretch>
          </a:blip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Bell M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72440" algn="l">
              <a:lnSpc>
                <a:spcPct val="90000"/>
              </a:lnSpc>
              <a:spcBef>
                <a:spcPts val="1000"/>
              </a:spcBef>
              <a:spcAft>
                <a:spcPts val="0"/>
              </a:spcAft>
              <a:buSzPts val="3840"/>
              <a:buChar char="▪"/>
              <a:defRPr sz="3200"/>
            </a:lvl1pPr>
            <a:lvl2pPr marL="914400" lvl="1" indent="-441960" algn="just">
              <a:lnSpc>
                <a:spcPct val="70000"/>
              </a:lnSpc>
              <a:spcBef>
                <a:spcPts val="600"/>
              </a:spcBef>
              <a:spcAft>
                <a:spcPts val="0"/>
              </a:spcAft>
              <a:buSzPts val="3360"/>
              <a:buChar char="▪"/>
              <a:defRPr sz="2800"/>
            </a:lvl2pPr>
            <a:lvl3pPr marL="1371600" lvl="2" indent="-411480" algn="l">
              <a:lnSpc>
                <a:spcPct val="90000"/>
              </a:lnSpc>
              <a:spcBef>
                <a:spcPts val="500"/>
              </a:spcBef>
              <a:spcAft>
                <a:spcPts val="0"/>
              </a:spcAft>
              <a:buSzPts val="2880"/>
              <a:buChar char="▪"/>
              <a:defRPr sz="2400"/>
            </a:lvl3pPr>
            <a:lvl4pPr marL="1828800" lvl="3" indent="-381000" algn="l">
              <a:lnSpc>
                <a:spcPct val="90000"/>
              </a:lnSpc>
              <a:spcBef>
                <a:spcPts val="500"/>
              </a:spcBef>
              <a:spcAft>
                <a:spcPts val="0"/>
              </a:spcAft>
              <a:buSzPts val="2400"/>
              <a:buChar char="▪"/>
              <a:defRPr sz="2000"/>
            </a:lvl4pPr>
            <a:lvl5pPr marL="2286000" lvl="4" indent="-381000" algn="l">
              <a:lnSpc>
                <a:spcPct val="90000"/>
              </a:lnSpc>
              <a:spcBef>
                <a:spcPts val="500"/>
              </a:spcBef>
              <a:spcAft>
                <a:spcPts val="0"/>
              </a:spcAft>
              <a:buSzPts val="24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6" name="Google Shape;56;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20"/>
              <a:buNone/>
              <a:defRPr sz="1600"/>
            </a:lvl1pPr>
            <a:lvl2pPr marL="914400" lvl="1" indent="-228600" algn="just">
              <a:lnSpc>
                <a:spcPct val="70000"/>
              </a:lnSpc>
              <a:spcBef>
                <a:spcPts val="600"/>
              </a:spcBef>
              <a:spcAft>
                <a:spcPts val="0"/>
              </a:spcAft>
              <a:buSzPts val="1680"/>
              <a:buNone/>
              <a:defRPr sz="1400"/>
            </a:lvl2pPr>
            <a:lvl3pPr marL="1371600" lvl="2" indent="-228600" algn="l">
              <a:lnSpc>
                <a:spcPct val="90000"/>
              </a:lnSpc>
              <a:spcBef>
                <a:spcPts val="500"/>
              </a:spcBef>
              <a:spcAft>
                <a:spcPts val="0"/>
              </a:spcAft>
              <a:buSzPts val="1440"/>
              <a:buNone/>
              <a:defRPr sz="1200"/>
            </a:lvl3pPr>
            <a:lvl4pPr marL="1828800" lvl="3" indent="-228600" algn="l">
              <a:lnSpc>
                <a:spcPct val="90000"/>
              </a:lnSpc>
              <a:spcBef>
                <a:spcPts val="500"/>
              </a:spcBef>
              <a:spcAft>
                <a:spcPts val="0"/>
              </a:spcAft>
              <a:buSzPts val="1200"/>
              <a:buNone/>
              <a:defRPr sz="1000"/>
            </a:lvl4pPr>
            <a:lvl5pPr marL="2286000" lvl="4" indent="-228600" algn="l">
              <a:lnSpc>
                <a:spcPct val="90000"/>
              </a:lnSpc>
              <a:spcBef>
                <a:spcPts val="500"/>
              </a:spcBef>
              <a:spcAft>
                <a:spcPts val="0"/>
              </a:spcAft>
              <a:buSzPts val="12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 name="Google Shape;57;p19"/>
          <p:cNvSpPr txBox="1">
            <a:spLocks noGrp="1"/>
          </p:cNvSpPr>
          <p:nvPr>
            <p:ph type="dt" idx="10"/>
          </p:nvPr>
        </p:nvSpPr>
        <p:spPr>
          <a:xfrm>
            <a:off x="838200" y="6356350"/>
            <a:ext cx="2608385" cy="365125"/>
          </a:xfrm>
          <a:prstGeom prst="rect">
            <a:avLst/>
          </a:prstGeom>
          <a:blipFill rotWithShape="1">
            <a:blip r:embed="rId2">
              <a:alphaModFix amt="90000"/>
            </a:blip>
            <a:stretch>
              <a:fillRect/>
            </a:stretch>
          </a:blip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9"/>
          <p:cNvSpPr txBox="1">
            <a:spLocks noGrp="1"/>
          </p:cNvSpPr>
          <p:nvPr>
            <p:ph type="ftr" idx="11"/>
          </p:nvPr>
        </p:nvSpPr>
        <p:spPr>
          <a:xfrm>
            <a:off x="3446585" y="6356350"/>
            <a:ext cx="5298832" cy="365125"/>
          </a:xfrm>
          <a:prstGeom prst="rect">
            <a:avLst/>
          </a:prstGeom>
          <a:blipFill rotWithShape="1">
            <a:blip r:embed="rId2">
              <a:alphaModFix amt="95000"/>
            </a:blip>
            <a:stretch>
              <a:fillRect/>
            </a:stretch>
          </a:blip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sldNum" idx="12"/>
          </p:nvPr>
        </p:nvSpPr>
        <p:spPr>
          <a:xfrm>
            <a:off x="8610600" y="6356350"/>
            <a:ext cx="2743200" cy="365125"/>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20"/>
          <p:cNvSpPr txBox="1">
            <a:spLocks noGrp="1"/>
          </p:cNvSpPr>
          <p:nvPr>
            <p:ph type="title"/>
          </p:nvPr>
        </p:nvSpPr>
        <p:spPr>
          <a:xfrm>
            <a:off x="839788" y="987425"/>
            <a:ext cx="3932237" cy="911714"/>
          </a:xfrm>
          <a:prstGeom prst="rect">
            <a:avLst/>
          </a:prstGeom>
          <a:blipFill rotWithShape="1">
            <a:blip r:embed="rId2">
              <a:alphaModFix/>
            </a:blip>
            <a:stretch>
              <a:fillRect/>
            </a:stretch>
          </a:blip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Bell M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0"/>
          <p:cNvSpPr>
            <a:spLocks noGrp="1"/>
          </p:cNvSpPr>
          <p:nvPr>
            <p:ph type="pic" idx="2"/>
          </p:nvPr>
        </p:nvSpPr>
        <p:spPr>
          <a:xfrm>
            <a:off x="5183188" y="987425"/>
            <a:ext cx="6172200" cy="4873625"/>
          </a:xfrm>
          <a:prstGeom prst="rect">
            <a:avLst/>
          </a:prstGeom>
          <a:noFill/>
          <a:ln>
            <a:noFill/>
          </a:ln>
        </p:spPr>
      </p:sp>
      <p:sp>
        <p:nvSpPr>
          <p:cNvPr id="63" name="Google Shape;63;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20"/>
              <a:buNone/>
              <a:defRPr sz="1600"/>
            </a:lvl1pPr>
            <a:lvl2pPr marL="914400" lvl="1" indent="-228600" algn="just">
              <a:lnSpc>
                <a:spcPct val="70000"/>
              </a:lnSpc>
              <a:spcBef>
                <a:spcPts val="600"/>
              </a:spcBef>
              <a:spcAft>
                <a:spcPts val="0"/>
              </a:spcAft>
              <a:buSzPts val="1680"/>
              <a:buNone/>
              <a:defRPr sz="1400"/>
            </a:lvl2pPr>
            <a:lvl3pPr marL="1371600" lvl="2" indent="-228600" algn="l">
              <a:lnSpc>
                <a:spcPct val="90000"/>
              </a:lnSpc>
              <a:spcBef>
                <a:spcPts val="500"/>
              </a:spcBef>
              <a:spcAft>
                <a:spcPts val="0"/>
              </a:spcAft>
              <a:buSzPts val="1440"/>
              <a:buNone/>
              <a:defRPr sz="1200"/>
            </a:lvl3pPr>
            <a:lvl4pPr marL="1828800" lvl="3" indent="-228600" algn="l">
              <a:lnSpc>
                <a:spcPct val="90000"/>
              </a:lnSpc>
              <a:spcBef>
                <a:spcPts val="500"/>
              </a:spcBef>
              <a:spcAft>
                <a:spcPts val="0"/>
              </a:spcAft>
              <a:buSzPts val="1200"/>
              <a:buNone/>
              <a:defRPr sz="1000"/>
            </a:lvl4pPr>
            <a:lvl5pPr marL="2286000" lvl="4" indent="-228600" algn="l">
              <a:lnSpc>
                <a:spcPct val="90000"/>
              </a:lnSpc>
              <a:spcBef>
                <a:spcPts val="500"/>
              </a:spcBef>
              <a:spcAft>
                <a:spcPts val="0"/>
              </a:spcAft>
              <a:buSzPts val="12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20"/>
          <p:cNvSpPr txBox="1">
            <a:spLocks noGrp="1"/>
          </p:cNvSpPr>
          <p:nvPr>
            <p:ph type="dt" idx="10"/>
          </p:nvPr>
        </p:nvSpPr>
        <p:spPr>
          <a:xfrm>
            <a:off x="838200" y="6356350"/>
            <a:ext cx="2608385" cy="365125"/>
          </a:xfrm>
          <a:prstGeom prst="rect">
            <a:avLst/>
          </a:prstGeom>
          <a:blipFill rotWithShape="1">
            <a:blip r:embed="rId2">
              <a:alphaModFix amt="90000"/>
            </a:blip>
            <a:stretch>
              <a:fillRect/>
            </a:stretch>
          </a:blip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0"/>
          <p:cNvSpPr txBox="1">
            <a:spLocks noGrp="1"/>
          </p:cNvSpPr>
          <p:nvPr>
            <p:ph type="ftr" idx="11"/>
          </p:nvPr>
        </p:nvSpPr>
        <p:spPr>
          <a:xfrm>
            <a:off x="3446585" y="6356350"/>
            <a:ext cx="5298832" cy="365125"/>
          </a:xfrm>
          <a:prstGeom prst="rect">
            <a:avLst/>
          </a:prstGeom>
          <a:blipFill rotWithShape="1">
            <a:blip r:embed="rId2">
              <a:alphaModFix amt="95000"/>
            </a:blip>
            <a:stretch>
              <a:fillRect/>
            </a:stretch>
          </a:blip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sldNum" idx="12"/>
          </p:nvPr>
        </p:nvSpPr>
        <p:spPr>
          <a:xfrm>
            <a:off x="8610600" y="6356350"/>
            <a:ext cx="2743200" cy="365125"/>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999441"/>
          </a:xfrm>
          <a:prstGeom prst="rect">
            <a:avLst/>
          </a:prstGeom>
          <a:blipFill rotWithShape="1">
            <a:blip r:embed="rId10">
              <a:alphaModFix/>
            </a:blip>
            <a:stretch>
              <a:fillRect/>
            </a:stretch>
          </a:blip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Bell MT"/>
              <a:buNone/>
              <a:defRPr sz="4400" b="0" i="0" u="none" strike="noStrike" cap="none">
                <a:solidFill>
                  <a:schemeClr val="lt1"/>
                </a:solidFill>
                <a:latin typeface="Bell MT"/>
                <a:ea typeface="Bell MT"/>
                <a:cs typeface="Bell MT"/>
                <a:sym typeface="Bell M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1308294" y="1519311"/>
            <a:ext cx="10045505" cy="4657652"/>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rgbClr val="C00000"/>
              </a:buClr>
              <a:buSzPts val="3360"/>
              <a:buFont typeface="Noto Sans Symbols"/>
              <a:buChar char="▪"/>
              <a:defRPr sz="2800" b="0" i="0" u="none" strike="noStrike" cap="none">
                <a:solidFill>
                  <a:schemeClr val="dk1"/>
                </a:solidFill>
                <a:latin typeface="Bell MT"/>
                <a:ea typeface="Bell MT"/>
                <a:cs typeface="Bell MT"/>
                <a:sym typeface="Bell MT"/>
              </a:defRPr>
            </a:lvl1pPr>
            <a:lvl2pPr marL="914400" marR="0" lvl="1" indent="-411480" algn="just" rtl="0">
              <a:lnSpc>
                <a:spcPct val="70000"/>
              </a:lnSpc>
              <a:spcBef>
                <a:spcPts val="600"/>
              </a:spcBef>
              <a:spcAft>
                <a:spcPts val="0"/>
              </a:spcAft>
              <a:buClr>
                <a:srgbClr val="C00000"/>
              </a:buClr>
              <a:buSzPts val="2880"/>
              <a:buFont typeface="Noto Sans Symbols"/>
              <a:buChar char="▪"/>
              <a:defRPr sz="2400" b="0" i="0" u="none" strike="noStrike" cap="none">
                <a:solidFill>
                  <a:schemeClr val="dk1"/>
                </a:solidFill>
                <a:latin typeface="Bell MT"/>
                <a:ea typeface="Bell MT"/>
                <a:cs typeface="Bell MT"/>
                <a:sym typeface="Bell MT"/>
              </a:defRPr>
            </a:lvl2pPr>
            <a:lvl3pPr marL="1371600" marR="0" lvl="2" indent="-381000" algn="l" rtl="0">
              <a:lnSpc>
                <a:spcPct val="90000"/>
              </a:lnSpc>
              <a:spcBef>
                <a:spcPts val="500"/>
              </a:spcBef>
              <a:spcAft>
                <a:spcPts val="0"/>
              </a:spcAft>
              <a:buClr>
                <a:srgbClr val="C00000"/>
              </a:buClr>
              <a:buSzPts val="2400"/>
              <a:buFont typeface="Noto Sans Symbols"/>
              <a:buChar char="▪"/>
              <a:defRPr sz="2000" b="0" i="0" u="none" strike="noStrike" cap="none">
                <a:solidFill>
                  <a:schemeClr val="dk1"/>
                </a:solidFill>
                <a:latin typeface="Bell MT"/>
                <a:ea typeface="Bell MT"/>
                <a:cs typeface="Bell MT"/>
                <a:sym typeface="Bell MT"/>
              </a:defRPr>
            </a:lvl3pPr>
            <a:lvl4pPr marL="1828800" marR="0" lvl="3" indent="-365760" algn="l" rtl="0">
              <a:lnSpc>
                <a:spcPct val="90000"/>
              </a:lnSpc>
              <a:spcBef>
                <a:spcPts val="500"/>
              </a:spcBef>
              <a:spcAft>
                <a:spcPts val="0"/>
              </a:spcAft>
              <a:buClr>
                <a:srgbClr val="C00000"/>
              </a:buClr>
              <a:buSzPts val="2160"/>
              <a:buFont typeface="Noto Sans Symbols"/>
              <a:buChar char="▪"/>
              <a:defRPr sz="1800" b="0" i="0" u="none" strike="noStrike" cap="none">
                <a:solidFill>
                  <a:schemeClr val="dk1"/>
                </a:solidFill>
                <a:latin typeface="Bell MT"/>
                <a:ea typeface="Bell MT"/>
                <a:cs typeface="Bell MT"/>
                <a:sym typeface="Bell MT"/>
              </a:defRPr>
            </a:lvl4pPr>
            <a:lvl5pPr marL="2286000" marR="0" lvl="4" indent="-365760" algn="l" rtl="0">
              <a:lnSpc>
                <a:spcPct val="90000"/>
              </a:lnSpc>
              <a:spcBef>
                <a:spcPts val="500"/>
              </a:spcBef>
              <a:spcAft>
                <a:spcPts val="0"/>
              </a:spcAft>
              <a:buClr>
                <a:srgbClr val="C00000"/>
              </a:buClr>
              <a:buSzPts val="2160"/>
              <a:buFont typeface="Noto Sans Symbols"/>
              <a:buChar char="▪"/>
              <a:defRPr sz="1800" b="0" i="0" u="none" strike="noStrike" cap="none">
                <a:solidFill>
                  <a:schemeClr val="dk1"/>
                </a:solidFill>
                <a:latin typeface="Bell MT"/>
                <a:ea typeface="Bell MT"/>
                <a:cs typeface="Bell MT"/>
                <a:sym typeface="Bell M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608385" cy="365125"/>
          </a:xfrm>
          <a:prstGeom prst="rect">
            <a:avLst/>
          </a:prstGeom>
          <a:blipFill rotWithShape="1">
            <a:blip r:embed="rId10">
              <a:alphaModFix amt="90000"/>
            </a:blip>
            <a:stretch>
              <a:fillRect/>
            </a:stretch>
          </a:blip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3446585" y="6356350"/>
            <a:ext cx="5298832" cy="365125"/>
          </a:xfrm>
          <a:prstGeom prst="rect">
            <a:avLst/>
          </a:prstGeom>
          <a:blipFill rotWithShape="1">
            <a:blip r:embed="rId10">
              <a:alphaModFix amt="95000"/>
            </a:blip>
            <a:stretch>
              <a:fillRect/>
            </a:stretch>
          </a:blip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blipFill rotWithShape="1">
            <a:blip r:embed="rId10">
              <a:alphaModFix/>
            </a:blip>
            <a:stretch>
              <a:fillRect/>
            </a:stretch>
          </a:blip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github.com/NovoG93/sjtu_dron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ieeexplore.ieee.org/document/4530116" TargetMode="External"/><Relationship Id="rId5" Type="http://schemas.openxmlformats.org/officeDocument/2006/relationships/hyperlink" Target="https://www.hindawi.com/journals/jr/2012/103954/" TargetMode="External"/><Relationship Id="rId4" Type="http://schemas.openxmlformats.org/officeDocument/2006/relationships/hyperlink" Target="https://link.springer.com/article/10.1007/s10846-011-9582-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72" name="Google Shape;72;p1"/>
          <p:cNvSpPr txBox="1">
            <a:spLocks noGrp="1"/>
          </p:cNvSpPr>
          <p:nvPr>
            <p:ph type="ftr" idx="11"/>
          </p:nvPr>
        </p:nvSpPr>
        <p:spPr>
          <a:xfrm>
            <a:off x="843085" y="6356350"/>
            <a:ext cx="9839082"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73" name="Google Shape;73;p1"/>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600" b="1">
                <a:solidFill>
                  <a:schemeClr val="lt1"/>
                </a:solidFill>
              </a:rPr>
              <a:t>1</a:t>
            </a:fld>
            <a:endParaRPr sz="1600" b="1">
              <a:solidFill>
                <a:schemeClr val="lt1"/>
              </a:solidFill>
            </a:endParaRPr>
          </a:p>
        </p:txBody>
      </p:sp>
      <p:sp>
        <p:nvSpPr>
          <p:cNvPr id="74" name="Google Shape;74;p1"/>
          <p:cNvSpPr txBox="1"/>
          <p:nvPr/>
        </p:nvSpPr>
        <p:spPr>
          <a:xfrm>
            <a:off x="1128713" y="503487"/>
            <a:ext cx="10208245" cy="120380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algn="ctr">
              <a:lnSpc>
                <a:spcPct val="90000"/>
              </a:lnSpc>
              <a:buClr>
                <a:schemeClr val="lt1"/>
              </a:buClr>
              <a:buSzPts val="4400"/>
            </a:pPr>
            <a:r>
              <a:rPr lang="en-US" sz="4400">
                <a:solidFill>
                  <a:schemeClr val="lt1"/>
                </a:solidFill>
                <a:latin typeface="Calibri"/>
                <a:ea typeface="Calibri"/>
                <a:cs typeface="Calibri"/>
                <a:sym typeface="Bell MT"/>
              </a:rPr>
              <a:t> IBVS for Drone operations</a:t>
            </a:r>
            <a:endParaRPr lang="en-US" sz="4400" b="0" i="0" u="none" strike="noStrike" cap="none">
              <a:solidFill>
                <a:schemeClr val="lt1"/>
              </a:solidFill>
              <a:latin typeface="Calibri"/>
              <a:ea typeface="Calibri"/>
              <a:cs typeface="Calibri"/>
            </a:endParaRPr>
          </a:p>
        </p:txBody>
      </p:sp>
      <p:sp>
        <p:nvSpPr>
          <p:cNvPr id="75" name="Google Shape;75;p1"/>
          <p:cNvSpPr txBox="1"/>
          <p:nvPr/>
        </p:nvSpPr>
        <p:spPr>
          <a:xfrm>
            <a:off x="1128713" y="2023318"/>
            <a:ext cx="9391650" cy="2927211"/>
          </a:xfrm>
          <a:prstGeom prst="rect">
            <a:avLst/>
          </a:prstGeom>
          <a:noFill/>
          <a:ln>
            <a:noFill/>
          </a:ln>
        </p:spPr>
        <p:txBody>
          <a:bodyPr spcFirstLastPara="1" wrap="square" lIns="91425" tIns="45700" rIns="91425" bIns="45700" anchor="t" anchorCtr="0">
            <a:noAutofit/>
          </a:bodyPr>
          <a:lstStyle/>
          <a:p>
            <a:pPr>
              <a:lnSpc>
                <a:spcPct val="90000"/>
              </a:lnSpc>
              <a:buClr>
                <a:srgbClr val="C00000"/>
              </a:buClr>
              <a:buSzPct val="46666"/>
            </a:pPr>
            <a:r>
              <a:rPr lang="en-US" sz="1800" b="1" i="0" u="none" strike="noStrike" cap="none">
                <a:solidFill>
                  <a:schemeClr val="dk1"/>
                </a:solidFill>
                <a:latin typeface="Calibri"/>
                <a:ea typeface="Calibri"/>
                <a:cs typeface="Calibri"/>
                <a:sym typeface="Bell MT"/>
              </a:rPr>
              <a:t>Course Code</a:t>
            </a:r>
            <a:r>
              <a:rPr lang="en-US" sz="1800" b="1">
                <a:solidFill>
                  <a:schemeClr val="dk1"/>
                </a:solidFill>
                <a:latin typeface="Calibri"/>
                <a:ea typeface="Calibri"/>
                <a:cs typeface="Calibri"/>
                <a:sym typeface="Bell MT"/>
              </a:rPr>
              <a:t> </a:t>
            </a:r>
            <a:r>
              <a:rPr lang="en-US" sz="1800" b="1" i="0" u="none" strike="noStrike" cap="none">
                <a:solidFill>
                  <a:schemeClr val="dk1"/>
                </a:solidFill>
                <a:latin typeface="Calibri"/>
                <a:ea typeface="Calibri"/>
                <a:cs typeface="Calibri"/>
                <a:sym typeface="Bell MT"/>
              </a:rPr>
              <a:t> : </a:t>
            </a:r>
            <a:r>
              <a:rPr lang="en-US" sz="1800">
                <a:solidFill>
                  <a:schemeClr val="dk1"/>
                </a:solidFill>
                <a:latin typeface="Calibri"/>
                <a:ea typeface="Calibri"/>
                <a:cs typeface="Calibri"/>
                <a:sym typeface="Bell MT"/>
              </a:rPr>
              <a:t>AR514</a:t>
            </a:r>
            <a:endParaRPr lang="en-US" sz="1800" i="0" u="none" strike="noStrike" cap="none">
              <a:solidFill>
                <a:schemeClr val="dk1"/>
              </a:solidFill>
              <a:latin typeface="Calibri"/>
              <a:ea typeface="Calibri"/>
              <a:cs typeface="Calibri"/>
            </a:endParaRPr>
          </a:p>
          <a:p>
            <a:pPr>
              <a:lnSpc>
                <a:spcPct val="90000"/>
              </a:lnSpc>
              <a:buClr>
                <a:srgbClr val="C00000"/>
              </a:buClr>
              <a:buSzPct val="46666"/>
            </a:pPr>
            <a:r>
              <a:rPr lang="en-US" sz="1800" b="1">
                <a:solidFill>
                  <a:schemeClr val="dk1"/>
                </a:solidFill>
                <a:latin typeface="Calibri"/>
                <a:ea typeface="Calibri"/>
                <a:cs typeface="Calibri"/>
                <a:sym typeface="Bell MT"/>
              </a:rPr>
              <a:t>Title:  </a:t>
            </a:r>
            <a:r>
              <a:rPr lang="en-US" sz="1800">
                <a:solidFill>
                  <a:srgbClr val="222222"/>
                </a:solidFill>
                <a:latin typeface="Calibri"/>
                <a:ea typeface="Calibri"/>
                <a:cs typeface="Calibri"/>
                <a:sym typeface="Times New Roman"/>
              </a:rPr>
              <a:t>Vision and Learning Based Control</a:t>
            </a:r>
            <a:endParaRPr sz="1800" b="1">
              <a:solidFill>
                <a:schemeClr val="dk1"/>
              </a:solidFill>
              <a:latin typeface="Calibri"/>
              <a:ea typeface="Calibri"/>
              <a:cs typeface="Calibri"/>
            </a:endParaRPr>
          </a:p>
          <a:p>
            <a:pPr>
              <a:lnSpc>
                <a:spcPct val="90000"/>
              </a:lnSpc>
            </a:pPr>
            <a:r>
              <a:rPr lang="en-US" sz="1800" b="1">
                <a:solidFill>
                  <a:schemeClr val="dk1"/>
                </a:solidFill>
                <a:latin typeface="Calibri"/>
                <a:ea typeface="Calibri"/>
                <a:cs typeface="Calibri"/>
              </a:rPr>
              <a:t>Group number:  </a:t>
            </a:r>
            <a:r>
              <a:rPr lang="en-US" sz="1800">
                <a:solidFill>
                  <a:srgbClr val="222222"/>
                </a:solidFill>
                <a:latin typeface="Calibri"/>
                <a:ea typeface="Calibri"/>
                <a:cs typeface="Calibri"/>
              </a:rPr>
              <a:t>06</a:t>
            </a:r>
            <a:endParaRPr lang="en-US">
              <a:latin typeface="Calibri"/>
              <a:ea typeface="Calibri"/>
              <a:cs typeface="Calibri"/>
            </a:endParaRPr>
          </a:p>
          <a:p>
            <a:pPr marL="228600" indent="-31115">
              <a:lnSpc>
                <a:spcPct val="90000"/>
              </a:lnSpc>
              <a:spcBef>
                <a:spcPts val="1000"/>
              </a:spcBef>
              <a:buClr>
                <a:srgbClr val="C00000"/>
              </a:buClr>
              <a:buSzPct val="46666"/>
              <a:buFont typeface="Noto Sans Symbols"/>
            </a:pPr>
            <a:endParaRPr lang="en-US" sz="1800" b="1">
              <a:solidFill>
                <a:schemeClr val="dk1"/>
              </a:solidFill>
              <a:latin typeface="Calibri"/>
              <a:ea typeface="Calibri"/>
              <a:cs typeface="Calibri"/>
              <a:sym typeface="Bell MT"/>
            </a:endParaRPr>
          </a:p>
          <a:p>
            <a:pPr>
              <a:lnSpc>
                <a:spcPct val="90000"/>
              </a:lnSpc>
              <a:spcBef>
                <a:spcPts val="1000"/>
              </a:spcBef>
              <a:buClr>
                <a:srgbClr val="C00000"/>
              </a:buClr>
              <a:buSzPct val="46666"/>
            </a:pPr>
            <a:r>
              <a:rPr lang="en-US" sz="1800" b="1" i="0" u="none" strike="noStrike" cap="none">
                <a:solidFill>
                  <a:schemeClr val="dk1"/>
                </a:solidFill>
                <a:latin typeface="Calibri"/>
                <a:ea typeface="Calibri"/>
                <a:cs typeface="Calibri"/>
                <a:sym typeface="Bell MT"/>
              </a:rPr>
              <a:t>Presenter Names :</a:t>
            </a:r>
            <a:r>
              <a:rPr lang="en-US" sz="1800" b="1">
                <a:solidFill>
                  <a:schemeClr val="dk1"/>
                </a:solidFill>
                <a:latin typeface="Calibri"/>
                <a:ea typeface="Calibri"/>
                <a:cs typeface="Calibri"/>
                <a:sym typeface="Bell MT"/>
              </a:rPr>
              <a:t> </a:t>
            </a:r>
            <a:r>
              <a:rPr lang="en-US" sz="1800">
                <a:latin typeface="Calibri"/>
                <a:ea typeface="Calibri"/>
                <a:cs typeface="Calibri"/>
                <a:sym typeface="Bell MT"/>
              </a:rPr>
              <a:t>Jagadeesh</a:t>
            </a:r>
            <a:r>
              <a:rPr lang="en-US" sz="1800">
                <a:solidFill>
                  <a:schemeClr val="dk1"/>
                </a:solidFill>
                <a:latin typeface="Calibri"/>
                <a:ea typeface="Calibri"/>
                <a:cs typeface="Calibri"/>
                <a:sym typeface="Bell MT"/>
              </a:rPr>
              <a:t> Satwik Jaiswal </a:t>
            </a:r>
            <a:endParaRPr sz="1800" b="1" i="0" u="none" strike="noStrike" cap="none">
              <a:solidFill>
                <a:schemeClr val="dk1"/>
              </a:solidFill>
              <a:latin typeface="Calibri"/>
              <a:ea typeface="Calibri"/>
              <a:cs typeface="Calibri"/>
            </a:endParaRPr>
          </a:p>
          <a:p>
            <a:pPr>
              <a:buClr>
                <a:srgbClr val="C00000"/>
              </a:buClr>
              <a:buSzPct val="46666"/>
            </a:pPr>
            <a:r>
              <a:rPr lang="en-US" sz="1800" b="1">
                <a:solidFill>
                  <a:schemeClr val="dk1"/>
                </a:solidFill>
                <a:latin typeface="Calibri"/>
                <a:ea typeface="Calibri"/>
                <a:cs typeface="Calibri"/>
                <a:sym typeface="Bell MT"/>
              </a:rPr>
              <a:t>Name of  TAs: </a:t>
            </a:r>
            <a:r>
              <a:rPr lang="en-US" sz="1800">
                <a:solidFill>
                  <a:srgbClr val="051441"/>
                </a:solidFill>
                <a:latin typeface="Calibri"/>
                <a:ea typeface="Calibri"/>
                <a:cs typeface="Calibri"/>
                <a:sym typeface="Bell MT"/>
              </a:rPr>
              <a:t>Yogesh </a:t>
            </a:r>
            <a:r>
              <a:rPr lang="en-US" sz="1800" err="1">
                <a:solidFill>
                  <a:srgbClr val="051441"/>
                </a:solidFill>
                <a:latin typeface="Calibri"/>
                <a:ea typeface="Calibri"/>
                <a:cs typeface="Calibri"/>
                <a:sym typeface="Bell MT"/>
              </a:rPr>
              <a:t>namdeo</a:t>
            </a:r>
            <a:r>
              <a:rPr lang="en-US" sz="1800">
                <a:solidFill>
                  <a:srgbClr val="051441"/>
                </a:solidFill>
                <a:latin typeface="Calibri"/>
                <a:ea typeface="Calibri"/>
                <a:cs typeface="Calibri"/>
                <a:sym typeface="Bell MT"/>
              </a:rPr>
              <a:t> </a:t>
            </a:r>
            <a:r>
              <a:rPr lang="en-US" sz="1800" err="1">
                <a:solidFill>
                  <a:srgbClr val="051441"/>
                </a:solidFill>
                <a:latin typeface="Calibri"/>
                <a:ea typeface="Calibri"/>
                <a:cs typeface="Calibri"/>
                <a:sym typeface="Bell MT"/>
              </a:rPr>
              <a:t>Dasgaonkar</a:t>
            </a:r>
            <a:r>
              <a:rPr lang="en-US" sz="1800">
                <a:solidFill>
                  <a:srgbClr val="051441"/>
                </a:solidFill>
                <a:latin typeface="Calibri"/>
                <a:ea typeface="Calibri"/>
                <a:cs typeface="Calibri"/>
                <a:sym typeface="Bell MT"/>
              </a:rPr>
              <a:t> , Ankit </a:t>
            </a:r>
            <a:r>
              <a:rPr lang="en-US" sz="1800" err="1">
                <a:solidFill>
                  <a:srgbClr val="051441"/>
                </a:solidFill>
                <a:latin typeface="Calibri"/>
                <a:ea typeface="Calibri"/>
                <a:cs typeface="Calibri"/>
                <a:sym typeface="Bell MT"/>
              </a:rPr>
              <a:t>Mehera</a:t>
            </a:r>
            <a:endParaRPr lang="en-US" sz="1800" err="1">
              <a:latin typeface="Calibri"/>
              <a:ea typeface="Calibri"/>
              <a:cs typeface="Calibri"/>
            </a:endParaRPr>
          </a:p>
          <a:p>
            <a:pPr>
              <a:lnSpc>
                <a:spcPct val="90000"/>
              </a:lnSpc>
              <a:spcBef>
                <a:spcPts val="1000"/>
              </a:spcBef>
              <a:buClr>
                <a:srgbClr val="C00000"/>
              </a:buClr>
              <a:buSzPct val="46666"/>
            </a:pPr>
            <a:r>
              <a:rPr lang="en-US" sz="1800" b="1">
                <a:solidFill>
                  <a:schemeClr val="dk1"/>
                </a:solidFill>
                <a:latin typeface="Calibri"/>
                <a:ea typeface="Calibri"/>
                <a:cs typeface="Calibri"/>
                <a:sym typeface="Bell MT"/>
              </a:rPr>
              <a:t>Name of the Course Instructor</a:t>
            </a:r>
            <a:r>
              <a:rPr lang="en-US" sz="1800" b="1" i="0" u="none" strike="noStrike" cap="none">
                <a:solidFill>
                  <a:schemeClr val="dk1"/>
                </a:solidFill>
                <a:latin typeface="Calibri"/>
                <a:ea typeface="Calibri"/>
                <a:cs typeface="Calibri"/>
                <a:sym typeface="Bell MT"/>
              </a:rPr>
              <a:t> :</a:t>
            </a:r>
            <a:r>
              <a:rPr lang="en-US" sz="1800" b="1">
                <a:solidFill>
                  <a:schemeClr val="dk1"/>
                </a:solidFill>
                <a:latin typeface="Calibri"/>
                <a:ea typeface="Calibri"/>
                <a:cs typeface="Calibri"/>
                <a:sym typeface="Bell MT"/>
              </a:rPr>
              <a:t> </a:t>
            </a:r>
            <a:r>
              <a:rPr lang="en-US" sz="1800">
                <a:solidFill>
                  <a:schemeClr val="dk1"/>
                </a:solidFill>
                <a:latin typeface="Calibri"/>
                <a:ea typeface="Calibri"/>
                <a:cs typeface="Calibri"/>
                <a:sym typeface="Bell MT"/>
              </a:rPr>
              <a:t>Dr. </a:t>
            </a:r>
            <a:r>
              <a:rPr lang="en-US" sz="1800">
                <a:solidFill>
                  <a:schemeClr val="tx1"/>
                </a:solidFill>
                <a:latin typeface="Calibri"/>
                <a:ea typeface="Calibri"/>
                <a:cs typeface="Calibri"/>
                <a:sym typeface="Bell MT"/>
              </a:rPr>
              <a:t>Radhe Shyam Sharma</a:t>
            </a:r>
            <a:endParaRPr sz="1800">
              <a:solidFill>
                <a:schemeClr val="tx1"/>
              </a:solidFill>
              <a:latin typeface="Calibri"/>
              <a:ea typeface="Calibri"/>
              <a:cs typeface="Calibri"/>
            </a:endParaRPr>
          </a:p>
          <a:p>
            <a:pPr>
              <a:lnSpc>
                <a:spcPct val="90000"/>
              </a:lnSpc>
              <a:spcBef>
                <a:spcPts val="1000"/>
              </a:spcBef>
              <a:buClr>
                <a:srgbClr val="C00000"/>
              </a:buClr>
              <a:buSzPct val="46666"/>
            </a:pPr>
            <a:endParaRPr lang="en-US" sz="1800" b="1">
              <a:solidFill>
                <a:schemeClr val="dk1"/>
              </a:solidFill>
              <a:latin typeface="Calibri"/>
              <a:ea typeface="Calibri"/>
              <a:cs typeface="Calibri"/>
              <a:sym typeface="Bell MT"/>
            </a:endParaRPr>
          </a:p>
          <a:p>
            <a:pPr marL="0" marR="0" lvl="0" indent="0" algn="l">
              <a:lnSpc>
                <a:spcPct val="90000"/>
              </a:lnSpc>
              <a:spcBef>
                <a:spcPts val="1000"/>
              </a:spcBef>
              <a:spcAft>
                <a:spcPts val="0"/>
              </a:spcAft>
              <a:buFont typeface="Noto Sans Symbols"/>
              <a:buNone/>
            </a:pPr>
            <a:r>
              <a:rPr lang="en-US" sz="1800" b="1" i="0" u="none" strike="noStrike" cap="none">
                <a:solidFill>
                  <a:schemeClr val="dk1"/>
                </a:solidFill>
                <a:latin typeface="Calibri"/>
                <a:ea typeface="Calibri"/>
                <a:cs typeface="Calibri"/>
                <a:sym typeface="Bell MT"/>
              </a:rPr>
              <a:t>Date : </a:t>
            </a:r>
            <a:r>
              <a:rPr lang="en-US" sz="1800" b="1">
                <a:solidFill>
                  <a:schemeClr val="dk1"/>
                </a:solidFill>
                <a:latin typeface="Calibri"/>
                <a:ea typeface="Calibri"/>
                <a:cs typeface="Calibri"/>
                <a:sym typeface="Bell MT"/>
              </a:rPr>
              <a:t>19/05/2024</a:t>
            </a:r>
            <a:endParaRPr lang="en-US" sz="1800" b="1">
              <a:solidFill>
                <a:schemeClr val="dk1"/>
              </a:solidFill>
              <a:latin typeface="Calibri"/>
              <a:ea typeface="Calibri"/>
              <a:cs typeface="Calibri"/>
            </a:endParaRPr>
          </a:p>
        </p:txBody>
      </p:sp>
      <p:pic>
        <p:nvPicPr>
          <p:cNvPr id="76" name="Google Shape;76;p1"/>
          <p:cNvPicPr preferRelativeResize="0"/>
          <p:nvPr/>
        </p:nvPicPr>
        <p:blipFill rotWithShape="1">
          <a:blip r:embed="rId4">
            <a:alphaModFix/>
          </a:blip>
          <a:srcRect/>
          <a:stretch/>
        </p:blipFill>
        <p:spPr>
          <a:xfrm>
            <a:off x="4871508" y="4950529"/>
            <a:ext cx="1885950" cy="14058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algn="ctr"/>
            <a:r>
              <a:rPr lang="en-US" dirty="0">
                <a:latin typeface="Calibri"/>
                <a:ea typeface="Calibri"/>
                <a:cs typeface="Calibri"/>
              </a:rPr>
              <a:t>Implementation Details</a:t>
            </a:r>
          </a:p>
        </p:txBody>
      </p:sp>
      <p:sp>
        <p:nvSpPr>
          <p:cNvPr id="128" name="Google Shape;128;p7"/>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29" name="Google Shape;129;p7"/>
          <p:cNvSpPr txBox="1">
            <a:spLocks noGrp="1"/>
          </p:cNvSpPr>
          <p:nvPr>
            <p:ph type="ftr" idx="11"/>
          </p:nvPr>
        </p:nvSpPr>
        <p:spPr>
          <a:xfrm>
            <a:off x="3446585" y="6356350"/>
            <a:ext cx="5298832"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30" name="Google Shape;130;p7"/>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7</a:t>
            </a:r>
            <a:endParaRPr sz="1600" b="1">
              <a:solidFill>
                <a:schemeClr val="lt1"/>
              </a:solidFill>
            </a:endParaRPr>
          </a:p>
        </p:txBody>
      </p:sp>
      <p:sp>
        <p:nvSpPr>
          <p:cNvPr id="6" name="TextBox 5">
            <a:extLst>
              <a:ext uri="{FF2B5EF4-FFF2-40B4-BE49-F238E27FC236}">
                <a16:creationId xmlns:a16="http://schemas.microsoft.com/office/drawing/2014/main" id="{B6789D6B-FDEF-C25D-B3F5-9598473C2FED}"/>
              </a:ext>
            </a:extLst>
          </p:cNvPr>
          <p:cNvSpPr txBox="1"/>
          <p:nvPr/>
        </p:nvSpPr>
        <p:spPr>
          <a:xfrm>
            <a:off x="878416" y="1587499"/>
            <a:ext cx="10456333"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Calibri"/>
                <a:cs typeface="Calibri"/>
              </a:rPr>
              <a:t>Simulation Setup:</a:t>
            </a:r>
          </a:p>
          <a:p>
            <a:endParaRPr lang="en-US" sz="2400" b="1" dirty="0">
              <a:latin typeface="Calibri"/>
              <a:ea typeface="Calibri"/>
              <a:cs typeface="Calibri"/>
            </a:endParaRPr>
          </a:p>
          <a:p>
            <a:pPr marL="342900" indent="-342900">
              <a:buChar char="•"/>
            </a:pPr>
            <a:r>
              <a:rPr lang="en-US" sz="2000" dirty="0">
                <a:latin typeface="Calibri"/>
                <a:ea typeface="Calibri"/>
                <a:cs typeface="Calibri"/>
              </a:rPr>
              <a:t>The simulation environment consists of a ground vehicle and a Parrot Drone.</a:t>
            </a:r>
          </a:p>
          <a:p>
            <a:pPr marL="342900" indent="-342900">
              <a:buChar char="•"/>
            </a:pPr>
            <a:endParaRPr lang="en-US" sz="2000" dirty="0">
              <a:latin typeface="Calibri"/>
              <a:ea typeface="Calibri"/>
              <a:cs typeface="Calibri"/>
            </a:endParaRPr>
          </a:p>
          <a:p>
            <a:pPr marL="342900" indent="-342900">
              <a:buChar char="•"/>
            </a:pPr>
            <a:r>
              <a:rPr lang="en-US" sz="2000" dirty="0">
                <a:latin typeface="Calibri"/>
                <a:ea typeface="Calibri"/>
                <a:cs typeface="Calibri"/>
              </a:rPr>
              <a:t>The drone is equipped with a downward-facing camera, capturing images published on topic '/drone/bottom/</a:t>
            </a:r>
            <a:r>
              <a:rPr lang="en-US" sz="2000" err="1">
                <a:latin typeface="Calibri"/>
                <a:ea typeface="Calibri"/>
                <a:cs typeface="Calibri"/>
              </a:rPr>
              <a:t>img_raw</a:t>
            </a:r>
            <a:r>
              <a:rPr lang="en-US" sz="2000" dirty="0">
                <a:latin typeface="Calibri"/>
                <a:ea typeface="Calibri"/>
                <a:cs typeface="Calibri"/>
              </a:rPr>
              <a:t>'.</a:t>
            </a:r>
          </a:p>
          <a:p>
            <a:pPr marL="342900" indent="-342900">
              <a:buChar char="•"/>
            </a:pPr>
            <a:endParaRPr lang="en-US" sz="2000" dirty="0">
              <a:latin typeface="Calibri"/>
              <a:ea typeface="Calibri"/>
              <a:cs typeface="Calibri"/>
            </a:endParaRPr>
          </a:p>
          <a:p>
            <a:pPr marL="342900" indent="-342900">
              <a:buChar char="•"/>
            </a:pPr>
            <a:r>
              <a:rPr lang="en-US" sz="2000" dirty="0">
                <a:latin typeface="Calibri"/>
                <a:ea typeface="Calibri"/>
                <a:cs typeface="Calibri"/>
              </a:rPr>
              <a:t>Image processing is done by '/image/subscriber' to generate velocity commands published on topic '/drone/</a:t>
            </a:r>
            <a:r>
              <a:rPr lang="en-US" sz="2000" err="1">
                <a:latin typeface="Calibri"/>
                <a:ea typeface="Calibri"/>
                <a:cs typeface="Calibri"/>
              </a:rPr>
              <a:t>cmd</a:t>
            </a:r>
            <a:r>
              <a:rPr lang="en-US" sz="2000" dirty="0">
                <a:latin typeface="Calibri"/>
                <a:ea typeface="Calibri"/>
                <a:cs typeface="Calibri"/>
              </a:rPr>
              <a:t>/vel'.</a:t>
            </a:r>
          </a:p>
          <a:p>
            <a:pPr marL="342900" indent="-342900">
              <a:buChar char="•"/>
            </a:pPr>
            <a:endParaRPr lang="en-US" sz="2000" dirty="0">
              <a:latin typeface="Calibri"/>
              <a:ea typeface="Calibri"/>
              <a:cs typeface="Calibri"/>
            </a:endParaRPr>
          </a:p>
          <a:p>
            <a:pPr marL="342900" indent="-342900">
              <a:buChar char="•"/>
            </a:pPr>
            <a:r>
              <a:rPr lang="en-US" sz="2000" dirty="0">
                <a:latin typeface="Calibri"/>
                <a:ea typeface="Calibri"/>
                <a:cs typeface="Calibri"/>
              </a:rPr>
              <a:t>The ground vehicle can be controlled using </a:t>
            </a:r>
            <a:r>
              <a:rPr lang="en-US" sz="2000" err="1">
                <a:latin typeface="Calibri"/>
                <a:ea typeface="Calibri"/>
                <a:cs typeface="Calibri"/>
              </a:rPr>
              <a:t>Teleop</a:t>
            </a:r>
            <a:r>
              <a:rPr lang="en-US" sz="2000" dirty="0">
                <a:latin typeface="Calibri"/>
                <a:ea typeface="Calibri"/>
                <a:cs typeface="Calibri"/>
              </a:rPr>
              <a:t> Twist Keyboard.</a:t>
            </a:r>
          </a:p>
          <a:p>
            <a:pPr marL="342900" indent="-342900">
              <a:buChar char="•"/>
            </a:pPr>
            <a:endParaRPr lang="en-US" sz="2000" dirty="0">
              <a:latin typeface="Calibri"/>
              <a:ea typeface="Calibri"/>
              <a:cs typeface="Calibri"/>
            </a:endParaRPr>
          </a:p>
          <a:p>
            <a:pPr marL="342900" indent="-342900">
              <a:buChar char="•"/>
            </a:pPr>
            <a:r>
              <a:rPr lang="en-US" sz="2000" dirty="0">
                <a:latin typeface="Calibri"/>
                <a:ea typeface="Calibri"/>
                <a:cs typeface="Calibri"/>
              </a:rPr>
              <a:t>When the ground vehicle starts moving, the drone initiates following it autonomously.</a:t>
            </a:r>
          </a:p>
        </p:txBody>
      </p:sp>
    </p:spTree>
    <p:extLst>
      <p:ext uri="{BB962C8B-B14F-4D97-AF65-F5344CB8AC3E}">
        <p14:creationId xmlns:p14="http://schemas.microsoft.com/office/powerpoint/2010/main" val="1292818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txBox="1">
            <a:spLocks noGrp="1"/>
          </p:cNvSpPr>
          <p:nvPr>
            <p:ph type="title"/>
          </p:nvPr>
        </p:nvSpPr>
        <p:spPr>
          <a:xfrm>
            <a:off x="838200" y="365125"/>
            <a:ext cx="10515600" cy="999441"/>
          </a:xfrm>
          <a:prstGeom prst="rect">
            <a:avLst/>
          </a:prstGeom>
          <a:blipFill rotWithShape="1">
            <a:blip r:embed="rId5">
              <a:alphaModFix/>
            </a:blip>
            <a:stretch>
              <a:fillRect/>
            </a:stretch>
          </a:blip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Bell MT"/>
              <a:buNone/>
            </a:pPr>
            <a:r>
              <a:rPr lang="en-US"/>
              <a:t>Demonstration </a:t>
            </a:r>
            <a:endParaRPr/>
          </a:p>
        </p:txBody>
      </p:sp>
      <p:sp>
        <p:nvSpPr>
          <p:cNvPr id="137" name="Google Shape;137;p8"/>
          <p:cNvSpPr txBox="1">
            <a:spLocks noGrp="1"/>
          </p:cNvSpPr>
          <p:nvPr>
            <p:ph type="dt" idx="10"/>
          </p:nvPr>
        </p:nvSpPr>
        <p:spPr>
          <a:xfrm>
            <a:off x="838200" y="6356350"/>
            <a:ext cx="2608385" cy="365125"/>
          </a:xfrm>
          <a:prstGeom prst="rect">
            <a:avLst/>
          </a:prstGeom>
          <a:blipFill rotWithShape="1">
            <a:blip r:embed="rId5">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38" name="Google Shape;138;p8"/>
          <p:cNvSpPr txBox="1">
            <a:spLocks noGrp="1"/>
          </p:cNvSpPr>
          <p:nvPr>
            <p:ph type="ftr" idx="11"/>
          </p:nvPr>
        </p:nvSpPr>
        <p:spPr>
          <a:xfrm>
            <a:off x="3446585" y="6356350"/>
            <a:ext cx="5298832" cy="365125"/>
          </a:xfrm>
          <a:prstGeom prst="rect">
            <a:avLst/>
          </a:prstGeom>
          <a:blipFill rotWithShape="1">
            <a:blip r:embed="rId5">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39" name="Google Shape;139;p8"/>
          <p:cNvSpPr txBox="1">
            <a:spLocks noGrp="1"/>
          </p:cNvSpPr>
          <p:nvPr>
            <p:ph type="sldNum" idx="12"/>
          </p:nvPr>
        </p:nvSpPr>
        <p:spPr>
          <a:xfrm>
            <a:off x="8610600" y="6356350"/>
            <a:ext cx="2743200" cy="365125"/>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8</a:t>
            </a:r>
            <a:endParaRPr sz="1600" b="1">
              <a:solidFill>
                <a:schemeClr val="lt1"/>
              </a:solidFill>
            </a:endParaRPr>
          </a:p>
        </p:txBody>
      </p:sp>
      <p:pic>
        <p:nvPicPr>
          <p:cNvPr id="3" name="Demonstation - Made with Clipchamp">
            <a:hlinkClick r:id="" action="ppaction://media"/>
            <a:extLst>
              <a:ext uri="{FF2B5EF4-FFF2-40B4-BE49-F238E27FC236}">
                <a16:creationId xmlns:a16="http://schemas.microsoft.com/office/drawing/2014/main" id="{5973AD76-39BF-7B7C-6E4E-2014089992C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06220" y="2301039"/>
            <a:ext cx="6766928" cy="3823536"/>
          </a:xfrm>
          <a:prstGeom prst="rect">
            <a:avLst/>
          </a:prstGeom>
        </p:spPr>
      </p:pic>
      <p:sp>
        <p:nvSpPr>
          <p:cNvPr id="2" name="TextBox 1">
            <a:extLst>
              <a:ext uri="{FF2B5EF4-FFF2-40B4-BE49-F238E27FC236}">
                <a16:creationId xmlns:a16="http://schemas.microsoft.com/office/drawing/2014/main" id="{758D7E90-2442-A8D2-ADCA-6A6BF0E23DF0}"/>
              </a:ext>
            </a:extLst>
          </p:cNvPr>
          <p:cNvSpPr txBox="1"/>
          <p:nvPr/>
        </p:nvSpPr>
        <p:spPr>
          <a:xfrm>
            <a:off x="897730" y="1569243"/>
            <a:ext cx="54292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Demonstration of linear target tracking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txBox="1">
            <a:spLocks noGrp="1"/>
          </p:cNvSpPr>
          <p:nvPr>
            <p:ph type="title"/>
          </p:nvPr>
        </p:nvSpPr>
        <p:spPr>
          <a:xfrm>
            <a:off x="838200" y="365125"/>
            <a:ext cx="10515600" cy="999441"/>
          </a:xfrm>
          <a:prstGeom prst="rect">
            <a:avLst/>
          </a:prstGeom>
          <a:blipFill rotWithShape="1">
            <a:blip r:embed="rId5">
              <a:alphaModFix/>
            </a:blip>
            <a:stretch>
              <a:fillRect/>
            </a:stretch>
          </a:blip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Bell MT"/>
              <a:buNone/>
            </a:pPr>
            <a:r>
              <a:rPr lang="en-US"/>
              <a:t>Demonstration </a:t>
            </a:r>
            <a:endParaRPr/>
          </a:p>
        </p:txBody>
      </p:sp>
      <p:sp>
        <p:nvSpPr>
          <p:cNvPr id="137" name="Google Shape;137;p8"/>
          <p:cNvSpPr txBox="1">
            <a:spLocks noGrp="1"/>
          </p:cNvSpPr>
          <p:nvPr>
            <p:ph type="dt" idx="10"/>
          </p:nvPr>
        </p:nvSpPr>
        <p:spPr>
          <a:xfrm>
            <a:off x="838200" y="6356350"/>
            <a:ext cx="2608385" cy="365125"/>
          </a:xfrm>
          <a:prstGeom prst="rect">
            <a:avLst/>
          </a:prstGeom>
          <a:blipFill rotWithShape="1">
            <a:blip r:embed="rId5">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38" name="Google Shape;138;p8"/>
          <p:cNvSpPr txBox="1">
            <a:spLocks noGrp="1"/>
          </p:cNvSpPr>
          <p:nvPr>
            <p:ph type="ftr" idx="11"/>
          </p:nvPr>
        </p:nvSpPr>
        <p:spPr>
          <a:xfrm>
            <a:off x="3446585" y="6356350"/>
            <a:ext cx="5298832" cy="365125"/>
          </a:xfrm>
          <a:prstGeom prst="rect">
            <a:avLst/>
          </a:prstGeom>
          <a:blipFill rotWithShape="1">
            <a:blip r:embed="rId5">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39" name="Google Shape;139;p8"/>
          <p:cNvSpPr txBox="1">
            <a:spLocks noGrp="1"/>
          </p:cNvSpPr>
          <p:nvPr>
            <p:ph type="sldNum" idx="12"/>
          </p:nvPr>
        </p:nvSpPr>
        <p:spPr>
          <a:xfrm>
            <a:off x="8610600" y="6356350"/>
            <a:ext cx="2743200" cy="365125"/>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8</a:t>
            </a:r>
            <a:endParaRPr sz="1600" b="1">
              <a:solidFill>
                <a:schemeClr val="lt1"/>
              </a:solidFill>
            </a:endParaRPr>
          </a:p>
        </p:txBody>
      </p:sp>
      <p:sp>
        <p:nvSpPr>
          <p:cNvPr id="2" name="TextBox 1">
            <a:extLst>
              <a:ext uri="{FF2B5EF4-FFF2-40B4-BE49-F238E27FC236}">
                <a16:creationId xmlns:a16="http://schemas.microsoft.com/office/drawing/2014/main" id="{758D7E90-2442-A8D2-ADCA-6A6BF0E23DF0}"/>
              </a:ext>
            </a:extLst>
          </p:cNvPr>
          <p:cNvSpPr txBox="1"/>
          <p:nvPr/>
        </p:nvSpPr>
        <p:spPr>
          <a:xfrm>
            <a:off x="850105" y="1569243"/>
            <a:ext cx="5715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Demonstration of Angular target tracking</a:t>
            </a:r>
          </a:p>
        </p:txBody>
      </p:sp>
      <p:pic>
        <p:nvPicPr>
          <p:cNvPr id="3" name="Screencast from 05-19-2024 07_50_10 PM">
            <a:hlinkClick r:id="" action="ppaction://media"/>
            <a:extLst>
              <a:ext uri="{FF2B5EF4-FFF2-40B4-BE49-F238E27FC236}">
                <a16:creationId xmlns:a16="http://schemas.microsoft.com/office/drawing/2014/main" id="{521A73FD-BF4D-1679-9699-1A3F52B86F8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05592" y="2156884"/>
            <a:ext cx="7222068" cy="4089401"/>
          </a:xfrm>
          <a:prstGeom prst="rect">
            <a:avLst/>
          </a:prstGeom>
        </p:spPr>
      </p:pic>
    </p:spTree>
    <p:extLst>
      <p:ext uri="{BB962C8B-B14F-4D97-AF65-F5344CB8AC3E}">
        <p14:creationId xmlns:p14="http://schemas.microsoft.com/office/powerpoint/2010/main" val="283043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9"/>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algn="ctr"/>
            <a:r>
              <a:rPr lang="en-US" dirty="0">
                <a:latin typeface="Calibri"/>
                <a:ea typeface="Calibri"/>
                <a:cs typeface="Calibri"/>
              </a:rPr>
              <a:t>Results and Analysis</a:t>
            </a:r>
          </a:p>
        </p:txBody>
      </p:sp>
      <p:sp>
        <p:nvSpPr>
          <p:cNvPr id="146" name="Google Shape;146;p9"/>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47" name="Google Shape;147;p9"/>
          <p:cNvSpPr txBox="1">
            <a:spLocks noGrp="1"/>
          </p:cNvSpPr>
          <p:nvPr>
            <p:ph type="ftr" idx="11"/>
          </p:nvPr>
        </p:nvSpPr>
        <p:spPr>
          <a:xfrm>
            <a:off x="843085" y="6356350"/>
            <a:ext cx="10220082"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48" name="Google Shape;148;p9"/>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9</a:t>
            </a:r>
            <a:endParaRPr sz="1600" b="1">
              <a:solidFill>
                <a:schemeClr val="lt1"/>
              </a:solidFill>
            </a:endParaRPr>
          </a:p>
        </p:txBody>
      </p:sp>
      <p:sp>
        <p:nvSpPr>
          <p:cNvPr id="5" name="TextBox 4">
            <a:extLst>
              <a:ext uri="{FF2B5EF4-FFF2-40B4-BE49-F238E27FC236}">
                <a16:creationId xmlns:a16="http://schemas.microsoft.com/office/drawing/2014/main" id="{314738CB-CF78-2B40-E38A-1A9C935D6857}"/>
              </a:ext>
            </a:extLst>
          </p:cNvPr>
          <p:cNvSpPr txBox="1"/>
          <p:nvPr/>
        </p:nvSpPr>
        <p:spPr>
          <a:xfrm>
            <a:off x="857249" y="1513416"/>
            <a:ext cx="10488083"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alibri"/>
                <a:ea typeface="Calibri"/>
                <a:cs typeface="Calibri"/>
              </a:rPr>
              <a:t>Simulation Results</a:t>
            </a:r>
            <a:r>
              <a:rPr lang="en-US" sz="2000" dirty="0">
                <a:latin typeface="Calibri"/>
                <a:ea typeface="Calibri"/>
                <a:cs typeface="Calibri"/>
              </a:rPr>
              <a:t>:</a:t>
            </a:r>
            <a:endParaRPr lang="en-US" dirty="0"/>
          </a:p>
          <a:p>
            <a:pPr marL="285750" indent="-285750">
              <a:buChar char="•"/>
            </a:pPr>
            <a:r>
              <a:rPr lang="en-US" sz="2000" dirty="0">
                <a:latin typeface="Calibri"/>
                <a:ea typeface="Calibri"/>
                <a:cs typeface="Calibri"/>
              </a:rPr>
              <a:t>Successful search and hover over target marker.</a:t>
            </a:r>
          </a:p>
          <a:p>
            <a:pPr marL="285750" indent="-285750">
              <a:buChar char="•"/>
            </a:pPr>
            <a:r>
              <a:rPr lang="en-US" sz="2000" dirty="0">
                <a:latin typeface="Calibri"/>
                <a:ea typeface="Calibri"/>
                <a:cs typeface="Calibri"/>
              </a:rPr>
              <a:t>Precise tracking of the moving ground vehicle.</a:t>
            </a:r>
          </a:p>
          <a:p>
            <a:endParaRPr lang="en-US" sz="2000" dirty="0">
              <a:latin typeface="Calibri"/>
              <a:ea typeface="Calibri"/>
              <a:cs typeface="Calibri"/>
            </a:endParaRPr>
          </a:p>
          <a:p>
            <a:r>
              <a:rPr lang="en-US" sz="2000" b="1" dirty="0">
                <a:latin typeface="Calibri"/>
                <a:ea typeface="Calibri"/>
                <a:cs typeface="Calibri"/>
              </a:rPr>
              <a:t>Performance Analysis:</a:t>
            </a:r>
            <a:endParaRPr lang="en-US" sz="2000" dirty="0">
              <a:latin typeface="Calibri"/>
              <a:ea typeface="Calibri"/>
              <a:cs typeface="Calibri"/>
            </a:endParaRPr>
          </a:p>
          <a:p>
            <a:pPr marL="285750" indent="-285750">
              <a:buChar char="•"/>
            </a:pPr>
            <a:r>
              <a:rPr lang="en-US" sz="2000" b="1" dirty="0">
                <a:latin typeface="Calibri"/>
                <a:ea typeface="Calibri"/>
                <a:cs typeface="Calibri"/>
              </a:rPr>
              <a:t>Accuracy:</a:t>
            </a:r>
            <a:r>
              <a:rPr lang="en-US" sz="2000" dirty="0">
                <a:latin typeface="Calibri"/>
                <a:ea typeface="Calibri"/>
                <a:cs typeface="Calibri"/>
              </a:rPr>
              <a:t> High precision in positioning and tracking the target marker.</a:t>
            </a:r>
          </a:p>
          <a:p>
            <a:pPr marL="285750" indent="-285750">
              <a:buChar char="•"/>
            </a:pPr>
            <a:r>
              <a:rPr lang="en-US" sz="2000" b="1" dirty="0">
                <a:latin typeface="Calibri"/>
                <a:ea typeface="Calibri"/>
                <a:cs typeface="Calibri"/>
              </a:rPr>
              <a:t>Efficiency:</a:t>
            </a:r>
            <a:r>
              <a:rPr lang="en-US" sz="2000" dirty="0">
                <a:latin typeface="Calibri"/>
                <a:ea typeface="Calibri"/>
                <a:cs typeface="Calibri"/>
              </a:rPr>
              <a:t> Minimal computational overhead and rapid response to environmental changes.</a:t>
            </a:r>
          </a:p>
          <a:p>
            <a:pPr marL="285750" indent="-285750">
              <a:buChar char="•"/>
            </a:pPr>
            <a:r>
              <a:rPr lang="en-US" sz="2000" b="1" dirty="0">
                <a:latin typeface="Calibri"/>
                <a:ea typeface="Calibri"/>
                <a:cs typeface="Calibri"/>
              </a:rPr>
              <a:t>Robustness:</a:t>
            </a:r>
            <a:r>
              <a:rPr lang="en-US" sz="2000" dirty="0">
                <a:latin typeface="Calibri"/>
                <a:ea typeface="Calibri"/>
                <a:cs typeface="Calibri"/>
              </a:rPr>
              <a:t> Performance in diverse environments, including scenarios with image noise and dynamic obstacles.</a:t>
            </a:r>
          </a:p>
          <a:p>
            <a:endParaRPr lang="en-US" sz="2000" dirty="0">
              <a:latin typeface="Calibri"/>
              <a:ea typeface="Calibri"/>
              <a:cs typeface="Calibri"/>
            </a:endParaRPr>
          </a:p>
          <a:p>
            <a:r>
              <a:rPr lang="en-US" sz="2000" b="1" dirty="0">
                <a:latin typeface="Calibri"/>
                <a:ea typeface="Calibri"/>
                <a:cs typeface="Calibri"/>
              </a:rPr>
              <a:t>Key Findings:</a:t>
            </a:r>
            <a:endParaRPr lang="en-US" sz="2000" dirty="0">
              <a:latin typeface="Calibri"/>
              <a:ea typeface="Calibri"/>
              <a:cs typeface="Calibri"/>
            </a:endParaRPr>
          </a:p>
          <a:p>
            <a:pPr marL="285750" indent="-285750">
              <a:buChar char="•"/>
            </a:pPr>
            <a:r>
              <a:rPr lang="en-US" sz="2000" b="1" dirty="0">
                <a:latin typeface="Calibri"/>
                <a:ea typeface="Calibri"/>
                <a:cs typeface="Calibri"/>
              </a:rPr>
              <a:t>Search and Hover:</a:t>
            </a:r>
            <a:r>
              <a:rPr lang="en-US" sz="2000" dirty="0">
                <a:latin typeface="Calibri"/>
                <a:ea typeface="Calibri"/>
                <a:cs typeface="Calibri"/>
              </a:rPr>
              <a:t> High accuracy and stability.</a:t>
            </a:r>
          </a:p>
          <a:p>
            <a:pPr marL="285750" indent="-285750">
              <a:buChar char="•"/>
            </a:pPr>
            <a:r>
              <a:rPr lang="en-US" sz="2000" b="1" dirty="0">
                <a:latin typeface="Calibri"/>
                <a:ea typeface="Calibri"/>
                <a:cs typeface="Calibri"/>
              </a:rPr>
              <a:t>Tracking:</a:t>
            </a:r>
            <a:r>
              <a:rPr lang="en-US" sz="2000" dirty="0">
                <a:latin typeface="Calibri"/>
                <a:ea typeface="Calibri"/>
                <a:cs typeface="Calibri"/>
              </a:rPr>
              <a:t> Precision during movement.</a:t>
            </a:r>
          </a:p>
          <a:p>
            <a:endParaRPr lang="en-US" sz="2000" dirty="0">
              <a:latin typeface="Calibri"/>
              <a:ea typeface="Calibri"/>
              <a:cs typeface="Calibri"/>
            </a:endParaRPr>
          </a:p>
          <a:p>
            <a:r>
              <a:rPr lang="en-US" sz="2000" b="1" dirty="0">
                <a:ea typeface="Calibri"/>
              </a:rPr>
              <a:t>Insights: </a:t>
            </a:r>
            <a:r>
              <a:rPr lang="en-US" sz="2000" dirty="0">
                <a:ea typeface="Calibri"/>
              </a:rPr>
              <a:t>Demonstrates efficient operation and robust performance.</a:t>
            </a:r>
            <a:endParaRPr lang="en-US" b="1" dirty="0"/>
          </a:p>
        </p:txBody>
      </p:sp>
    </p:spTree>
    <p:extLst>
      <p:ext uri="{BB962C8B-B14F-4D97-AF65-F5344CB8AC3E}">
        <p14:creationId xmlns:p14="http://schemas.microsoft.com/office/powerpoint/2010/main" val="1357043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marL="0" lvl="0" indent="0" algn="ctr">
              <a:lnSpc>
                <a:spcPct val="90000"/>
              </a:lnSpc>
              <a:spcBef>
                <a:spcPts val="0"/>
              </a:spcBef>
              <a:spcAft>
                <a:spcPts val="0"/>
              </a:spcAft>
              <a:buNone/>
            </a:pPr>
            <a:r>
              <a:rPr lang="en-US" dirty="0"/>
              <a:t>Conclusion</a:t>
            </a:r>
          </a:p>
        </p:txBody>
      </p:sp>
      <p:sp>
        <p:nvSpPr>
          <p:cNvPr id="155" name="Google Shape;155;p10"/>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56" name="Google Shape;156;p10"/>
          <p:cNvSpPr txBox="1">
            <a:spLocks noGrp="1"/>
          </p:cNvSpPr>
          <p:nvPr>
            <p:ph type="ftr" idx="11"/>
          </p:nvPr>
        </p:nvSpPr>
        <p:spPr>
          <a:xfrm>
            <a:off x="3446585" y="6356350"/>
            <a:ext cx="5298832"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57" name="Google Shape;157;p10"/>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10</a:t>
            </a:r>
            <a:endParaRPr sz="1600" b="1">
              <a:solidFill>
                <a:schemeClr val="lt1"/>
              </a:solidFill>
            </a:endParaRPr>
          </a:p>
        </p:txBody>
      </p:sp>
      <p:sp>
        <p:nvSpPr>
          <p:cNvPr id="5" name="TextBox 4">
            <a:extLst>
              <a:ext uri="{FF2B5EF4-FFF2-40B4-BE49-F238E27FC236}">
                <a16:creationId xmlns:a16="http://schemas.microsoft.com/office/drawing/2014/main" id="{02464340-A2C0-63E6-67D4-324BDB7ACED4}"/>
              </a:ext>
            </a:extLst>
          </p:cNvPr>
          <p:cNvSpPr txBox="1"/>
          <p:nvPr/>
        </p:nvSpPr>
        <p:spPr>
          <a:xfrm>
            <a:off x="836084" y="1619250"/>
            <a:ext cx="1051983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Summary:</a:t>
            </a:r>
            <a:endParaRPr lang="en-US" b="1" dirty="0"/>
          </a:p>
          <a:p>
            <a:pPr marL="342900" indent="-342900">
              <a:buChar char="•"/>
            </a:pPr>
            <a:r>
              <a:rPr lang="en-US" sz="2400" dirty="0"/>
              <a:t>Robust performance of IBVS in essential drone operations.</a:t>
            </a:r>
            <a:endParaRPr lang="en-US" sz="2400" b="1" dirty="0"/>
          </a:p>
          <a:p>
            <a:pPr marL="342900" indent="-342900">
              <a:buChar char="•"/>
            </a:pPr>
            <a:r>
              <a:rPr lang="en-US" sz="2400" dirty="0"/>
              <a:t>High accuracy and stability in dynamic environments.</a:t>
            </a:r>
            <a:endParaRPr lang="en-US" sz="2400" b="1" dirty="0"/>
          </a:p>
          <a:p>
            <a:pPr marL="342900" indent="-342900">
              <a:buChar char="•"/>
            </a:pPr>
            <a:r>
              <a:rPr lang="en-US" sz="2400" dirty="0"/>
              <a:t>Enhanced autonomy and operational capabilities for various applications.</a:t>
            </a:r>
            <a:endParaRPr lang="en-US" sz="2400" b="1"/>
          </a:p>
          <a:p>
            <a:endParaRPr lang="en-US" sz="2400" dirty="0"/>
          </a:p>
          <a:p>
            <a:r>
              <a:rPr lang="en-US" sz="2400" b="1" dirty="0"/>
              <a:t>Conclusion:</a:t>
            </a:r>
          </a:p>
        </p:txBody>
      </p:sp>
      <p:sp>
        <p:nvSpPr>
          <p:cNvPr id="6" name="TextBox 5">
            <a:extLst>
              <a:ext uri="{FF2B5EF4-FFF2-40B4-BE49-F238E27FC236}">
                <a16:creationId xmlns:a16="http://schemas.microsoft.com/office/drawing/2014/main" id="{8C1F716A-1681-5DC1-97CF-27BBA99B29CE}"/>
              </a:ext>
            </a:extLst>
          </p:cNvPr>
          <p:cNvSpPr txBox="1"/>
          <p:nvPr/>
        </p:nvSpPr>
        <p:spPr>
          <a:xfrm>
            <a:off x="1354666" y="4000500"/>
            <a:ext cx="969433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t>The algorithm integrates computer vision techniques with control theory to enable a drone to autonomously follow a ground vehicle. By detecting and processing color-segmented regions, calculating positional and angular errors, and applying PID control, the drone can maintain a consistent position relative to the moving vehicle. This method demonstrates a practical application of image feedback for autonomous navigation in robotics.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algn="ctr"/>
            <a:r>
              <a:rPr lang="en-US" dirty="0"/>
              <a:t>Future Improvement</a:t>
            </a:r>
            <a:endParaRPr lang="en-US" dirty="0">
              <a:solidFill>
                <a:srgbClr val="000000"/>
              </a:solidFill>
            </a:endParaRPr>
          </a:p>
        </p:txBody>
      </p:sp>
      <p:sp>
        <p:nvSpPr>
          <p:cNvPr id="155" name="Google Shape;155;p10"/>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56" name="Google Shape;156;p10"/>
          <p:cNvSpPr txBox="1">
            <a:spLocks noGrp="1"/>
          </p:cNvSpPr>
          <p:nvPr>
            <p:ph type="ftr" idx="11"/>
          </p:nvPr>
        </p:nvSpPr>
        <p:spPr>
          <a:xfrm>
            <a:off x="3446585" y="6356350"/>
            <a:ext cx="5298832"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57" name="Google Shape;157;p10"/>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10</a:t>
            </a:r>
            <a:endParaRPr sz="1600" b="1">
              <a:solidFill>
                <a:schemeClr val="lt1"/>
              </a:solidFill>
            </a:endParaRPr>
          </a:p>
        </p:txBody>
      </p:sp>
      <p:sp>
        <p:nvSpPr>
          <p:cNvPr id="2" name="TextBox 1">
            <a:extLst>
              <a:ext uri="{FF2B5EF4-FFF2-40B4-BE49-F238E27FC236}">
                <a16:creationId xmlns:a16="http://schemas.microsoft.com/office/drawing/2014/main" id="{5F48632D-0E40-7E71-4F80-109DF9A31A24}"/>
              </a:ext>
            </a:extLst>
          </p:cNvPr>
          <p:cNvSpPr txBox="1"/>
          <p:nvPr/>
        </p:nvSpPr>
        <p:spPr>
          <a:xfrm>
            <a:off x="941916" y="2413000"/>
            <a:ext cx="104351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p>
          <a:p>
            <a:r>
              <a:rPr lang="en-US" sz="2400" b="1" dirty="0"/>
              <a:t>Potential Improvements:</a:t>
            </a:r>
            <a:endParaRPr lang="en-US" sz="2400" dirty="0"/>
          </a:p>
          <a:p>
            <a:pPr marL="285750" indent="-285750">
              <a:buChar char="•"/>
            </a:pPr>
            <a:r>
              <a:rPr lang="en-US" sz="2400" dirty="0"/>
              <a:t>Addressing limitations like image noise and low light conditions.</a:t>
            </a:r>
          </a:p>
          <a:p>
            <a:pPr marL="285750" indent="-285750">
              <a:buChar char="•"/>
            </a:pPr>
            <a:r>
              <a:rPr lang="en-US" sz="2400" dirty="0"/>
              <a:t>Testing in more complex and obstacle-filled environments.</a:t>
            </a:r>
          </a:p>
          <a:p>
            <a:pPr marL="285750" indent="-285750">
              <a:buChar char="•"/>
            </a:pPr>
            <a:r>
              <a:rPr lang="en-US" sz="2400" dirty="0"/>
              <a:t>Integration with other sensor modalities for improved performance.</a:t>
            </a:r>
          </a:p>
          <a:p>
            <a:pPr marL="285750" indent="-285750" algn="l">
              <a:buChar char="•"/>
            </a:pPr>
            <a:endParaRPr lang="en-US" sz="2400" dirty="0"/>
          </a:p>
        </p:txBody>
      </p:sp>
    </p:spTree>
    <p:extLst>
      <p:ext uri="{BB962C8B-B14F-4D97-AF65-F5344CB8AC3E}">
        <p14:creationId xmlns:p14="http://schemas.microsoft.com/office/powerpoint/2010/main" val="2624634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algn="ctr"/>
            <a:r>
              <a:rPr lang="en-US" dirty="0"/>
              <a:t>References</a:t>
            </a:r>
          </a:p>
        </p:txBody>
      </p:sp>
      <p:sp>
        <p:nvSpPr>
          <p:cNvPr id="155" name="Google Shape;155;p10"/>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56" name="Google Shape;156;p10"/>
          <p:cNvSpPr txBox="1">
            <a:spLocks noGrp="1"/>
          </p:cNvSpPr>
          <p:nvPr>
            <p:ph type="ftr" idx="11"/>
          </p:nvPr>
        </p:nvSpPr>
        <p:spPr>
          <a:xfrm>
            <a:off x="3446585" y="6356350"/>
            <a:ext cx="5298832"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57" name="Google Shape;157;p10"/>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10</a:t>
            </a:r>
            <a:endParaRPr sz="1600" b="1">
              <a:solidFill>
                <a:schemeClr val="lt1"/>
              </a:solidFill>
            </a:endParaRPr>
          </a:p>
        </p:txBody>
      </p:sp>
      <p:sp>
        <p:nvSpPr>
          <p:cNvPr id="2" name="TextBox 1">
            <a:extLst>
              <a:ext uri="{FF2B5EF4-FFF2-40B4-BE49-F238E27FC236}">
                <a16:creationId xmlns:a16="http://schemas.microsoft.com/office/drawing/2014/main" id="{5F48632D-0E40-7E71-4F80-109DF9A31A24}"/>
              </a:ext>
            </a:extLst>
          </p:cNvPr>
          <p:cNvSpPr txBox="1"/>
          <p:nvPr/>
        </p:nvSpPr>
        <p:spPr>
          <a:xfrm>
            <a:off x="941916" y="2413000"/>
            <a:ext cx="1043516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p>
          <a:p>
            <a:pPr marL="285750" indent="-285750">
              <a:buChar char="•"/>
            </a:pPr>
            <a:r>
              <a:rPr lang="en-US" sz="2400" dirty="0">
                <a:hlinkClick r:id="rId4"/>
              </a:rPr>
              <a:t>https://github.com/NovoG93/sjtu_drone</a:t>
            </a:r>
          </a:p>
        </p:txBody>
      </p:sp>
    </p:spTree>
    <p:extLst>
      <p:ext uri="{BB962C8B-B14F-4D97-AF65-F5344CB8AC3E}">
        <p14:creationId xmlns:p14="http://schemas.microsoft.com/office/powerpoint/2010/main" val="3305328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1"/>
          <p:cNvSpPr txBox="1">
            <a:spLocks noGrp="1"/>
          </p:cNvSpPr>
          <p:nvPr>
            <p:ph type="title"/>
          </p:nvPr>
        </p:nvSpPr>
        <p:spPr>
          <a:xfrm>
            <a:off x="838200" y="2429559"/>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Bell MT"/>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Bell MT"/>
              <a:buNone/>
            </a:pPr>
            <a:r>
              <a:rPr lang="en-US" sz="2400">
                <a:latin typeface="Calibri"/>
                <a:ea typeface="Calibri"/>
                <a:cs typeface="Calibri"/>
              </a:rPr>
              <a:t>Introduction</a:t>
            </a:r>
            <a:endParaRPr sz="2400">
              <a:latin typeface="Calibri"/>
              <a:ea typeface="Calibri"/>
              <a:cs typeface="Calibri"/>
            </a:endParaRPr>
          </a:p>
        </p:txBody>
      </p:sp>
      <p:sp>
        <p:nvSpPr>
          <p:cNvPr id="83" name="Google Shape;83;p2"/>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84" name="Google Shape;84;p2"/>
          <p:cNvSpPr txBox="1">
            <a:spLocks noGrp="1"/>
          </p:cNvSpPr>
          <p:nvPr>
            <p:ph type="ftr" idx="11"/>
          </p:nvPr>
        </p:nvSpPr>
        <p:spPr>
          <a:xfrm>
            <a:off x="1065335" y="6356350"/>
            <a:ext cx="9934332"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a:solidFill>
                  <a:schemeClr val="lt1"/>
                </a:solidFill>
              </a:rPr>
              <a:t>Project Presentation</a:t>
            </a:r>
            <a:endParaRPr sz="2400" b="1">
              <a:solidFill>
                <a:schemeClr val="lt1"/>
              </a:solidFill>
            </a:endParaRPr>
          </a:p>
        </p:txBody>
      </p:sp>
      <p:sp>
        <p:nvSpPr>
          <p:cNvPr id="85" name="Google Shape;85;p2"/>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2400" b="1">
                <a:solidFill>
                  <a:schemeClr val="lt1"/>
                </a:solidFill>
              </a:rPr>
              <a:t>2</a:t>
            </a:r>
            <a:endParaRPr sz="2400" b="1">
              <a:solidFill>
                <a:schemeClr val="lt1"/>
              </a:solidFill>
            </a:endParaRPr>
          </a:p>
        </p:txBody>
      </p:sp>
      <p:sp>
        <p:nvSpPr>
          <p:cNvPr id="5" name="Text Placeholder 4">
            <a:extLst>
              <a:ext uri="{FF2B5EF4-FFF2-40B4-BE49-F238E27FC236}">
                <a16:creationId xmlns:a16="http://schemas.microsoft.com/office/drawing/2014/main" id="{0D51C5B7-466F-5E19-E6C2-81BBC52A7789}"/>
              </a:ext>
            </a:extLst>
          </p:cNvPr>
          <p:cNvSpPr>
            <a:spLocks noGrp="1"/>
          </p:cNvSpPr>
          <p:nvPr>
            <p:ph type="body" idx="1"/>
          </p:nvPr>
        </p:nvSpPr>
        <p:spPr>
          <a:xfrm>
            <a:off x="969628" y="1709811"/>
            <a:ext cx="10140754" cy="3863903"/>
          </a:xfrm>
        </p:spPr>
        <p:txBody>
          <a:bodyPr>
            <a:normAutofit/>
          </a:bodyPr>
          <a:lstStyle/>
          <a:p>
            <a:pPr marL="91440" indent="0">
              <a:buNone/>
            </a:pPr>
            <a:r>
              <a:rPr lang="en-US" sz="2400" b="1">
                <a:latin typeface="Calibri"/>
                <a:ea typeface="Calibri"/>
                <a:cs typeface="Calibri"/>
              </a:rPr>
              <a:t>Title:</a:t>
            </a:r>
            <a:r>
              <a:rPr lang="en-US" sz="2400">
                <a:latin typeface="Calibri"/>
                <a:ea typeface="Calibri"/>
                <a:cs typeface="Calibri"/>
              </a:rPr>
              <a:t> IBVS System Design for Drone Operations</a:t>
            </a:r>
          </a:p>
          <a:p>
            <a:pPr marL="91440" indent="0">
              <a:buNone/>
            </a:pPr>
            <a:endParaRPr lang="en-US" sz="2400">
              <a:latin typeface="Calibri"/>
              <a:ea typeface="Calibri"/>
              <a:cs typeface="Calibri"/>
            </a:endParaRPr>
          </a:p>
          <a:p>
            <a:pPr marL="91440" indent="0">
              <a:buNone/>
            </a:pPr>
            <a:r>
              <a:rPr lang="en-US" sz="2400" b="1">
                <a:latin typeface="Calibri"/>
                <a:ea typeface="Calibri"/>
                <a:cs typeface="Calibri"/>
              </a:rPr>
              <a:t>Aim:</a:t>
            </a:r>
            <a:r>
              <a:rPr lang="en-US" sz="2400">
                <a:latin typeface="Calibri"/>
                <a:ea typeface="Calibri"/>
                <a:cs typeface="Calibri"/>
              </a:rPr>
              <a:t> To design an IBVS system for drones that can perform operations such as search, hover, landing, and tracking.</a:t>
            </a:r>
          </a:p>
          <a:p>
            <a:pPr marL="91440" indent="0">
              <a:buNone/>
            </a:pPr>
            <a:endParaRPr lang="en-US" sz="2400">
              <a:latin typeface="Calibri"/>
              <a:ea typeface="Calibri"/>
              <a:cs typeface="Calibri"/>
            </a:endParaRPr>
          </a:p>
          <a:p>
            <a:pPr marL="91440" indent="0">
              <a:buNone/>
            </a:pPr>
            <a:r>
              <a:rPr lang="en-US" sz="2400" b="1">
                <a:latin typeface="Calibri"/>
                <a:ea typeface="Calibri"/>
                <a:cs typeface="Calibri"/>
              </a:rPr>
              <a:t>Introduction:</a:t>
            </a:r>
            <a:r>
              <a:rPr lang="en-US" sz="2400">
                <a:latin typeface="Calibri"/>
                <a:ea typeface="Calibri"/>
                <a:cs typeface="Calibri"/>
              </a:rPr>
              <a:t> </a:t>
            </a:r>
            <a:r>
              <a:rPr lang="en-US" sz="2400">
                <a:solidFill>
                  <a:srgbClr val="0D0D0D"/>
                </a:solidFill>
                <a:latin typeface="Calibri"/>
                <a:ea typeface="Calibri"/>
                <a:cs typeface="Calibri"/>
              </a:rPr>
              <a:t>This project introduces an IBVS system for autonomous drone operations, enabling drones to search, hover, and follow moving vehicles using camera feedback. The system's effectiveness is demonstrated through simulations.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3"/>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Bell MT"/>
              <a:buNone/>
            </a:pPr>
            <a:r>
              <a:rPr lang="en-US">
                <a:latin typeface="Calibri"/>
                <a:ea typeface="Calibri"/>
                <a:cs typeface="Calibri"/>
              </a:rPr>
              <a:t>Problem Statement</a:t>
            </a:r>
            <a:endParaRPr>
              <a:latin typeface="Calibri"/>
              <a:ea typeface="Calibri"/>
              <a:cs typeface="Calibri"/>
            </a:endParaRPr>
          </a:p>
        </p:txBody>
      </p:sp>
      <p:sp>
        <p:nvSpPr>
          <p:cNvPr id="92" name="Google Shape;92;p3"/>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93" name="Google Shape;93;p3"/>
          <p:cNvSpPr txBox="1">
            <a:spLocks noGrp="1"/>
          </p:cNvSpPr>
          <p:nvPr>
            <p:ph type="ftr" idx="11"/>
          </p:nvPr>
        </p:nvSpPr>
        <p:spPr>
          <a:xfrm>
            <a:off x="843085" y="6356350"/>
            <a:ext cx="10156582"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94" name="Google Shape;94;p3"/>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3</a:t>
            </a:r>
            <a:endParaRPr sz="1600" b="1">
              <a:solidFill>
                <a:schemeClr val="lt1"/>
              </a:solidFill>
            </a:endParaRPr>
          </a:p>
        </p:txBody>
      </p:sp>
      <p:sp>
        <p:nvSpPr>
          <p:cNvPr id="6" name="TextBox 5">
            <a:extLst>
              <a:ext uri="{FF2B5EF4-FFF2-40B4-BE49-F238E27FC236}">
                <a16:creationId xmlns:a16="http://schemas.microsoft.com/office/drawing/2014/main" id="{29C2B0C7-36D2-76F4-4B80-470FD82C69C4}"/>
              </a:ext>
            </a:extLst>
          </p:cNvPr>
          <p:cNvSpPr txBox="1"/>
          <p:nvPr/>
        </p:nvSpPr>
        <p:spPr>
          <a:xfrm>
            <a:off x="836083" y="1513416"/>
            <a:ext cx="10519832" cy="44781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b="1">
                <a:solidFill>
                  <a:srgbClr val="0D0D0D"/>
                </a:solidFill>
                <a:latin typeface="Calibri"/>
                <a:ea typeface="Calibri"/>
                <a:cs typeface="Calibri"/>
              </a:rPr>
              <a:t>Objective:</a:t>
            </a:r>
            <a:r>
              <a:rPr lang="en-US" sz="2000">
                <a:solidFill>
                  <a:srgbClr val="0D0D0D"/>
                </a:solidFill>
                <a:latin typeface="Calibri"/>
                <a:ea typeface="Calibri"/>
                <a:cs typeface="Calibri"/>
              </a:rPr>
              <a:t> The primary objective of this project is to design an Image-Based Visual </a:t>
            </a:r>
            <a:r>
              <a:rPr lang="en-US" sz="2000" err="1">
                <a:solidFill>
                  <a:srgbClr val="0D0D0D"/>
                </a:solidFill>
                <a:latin typeface="Calibri"/>
                <a:ea typeface="Calibri"/>
                <a:cs typeface="Calibri"/>
              </a:rPr>
              <a:t>Servoing</a:t>
            </a:r>
            <a:r>
              <a:rPr lang="en-US" sz="2000">
                <a:solidFill>
                  <a:srgbClr val="0D0D0D"/>
                </a:solidFill>
                <a:latin typeface="Calibri"/>
                <a:ea typeface="Calibri"/>
                <a:cs typeface="Calibri"/>
              </a:rPr>
              <a:t> (IBVS) system for drones, enabling them to autonomously perform crucial operations such as search, hover, landing, and tracking. The system leverages visual feedback from onboard cameras to navigate and interact with the environment, aiming to improve drone performance in dynamic settings.</a:t>
            </a:r>
            <a:endParaRPr lang="en-US" sz="2000">
              <a:latin typeface="Calibri"/>
              <a:ea typeface="Calibri"/>
              <a:cs typeface="Calibri"/>
            </a:endParaRPr>
          </a:p>
          <a:p>
            <a:endParaRPr lang="en-US" sz="2000">
              <a:solidFill>
                <a:srgbClr val="0D0D0D"/>
              </a:solidFill>
              <a:latin typeface="Calibri"/>
              <a:ea typeface="Calibri"/>
              <a:cs typeface="Calibri"/>
            </a:endParaRPr>
          </a:p>
          <a:p>
            <a:r>
              <a:rPr lang="en-US" sz="2300" b="1">
                <a:solidFill>
                  <a:srgbClr val="0D0D0D"/>
                </a:solidFill>
                <a:latin typeface="Calibri"/>
                <a:ea typeface="Calibri"/>
                <a:cs typeface="Calibri"/>
              </a:rPr>
              <a:t>Assumptions:</a:t>
            </a:r>
            <a:endParaRPr lang="en-US" sz="2300">
              <a:latin typeface="Calibri"/>
              <a:ea typeface="Calibri"/>
              <a:cs typeface="Calibri"/>
            </a:endParaRPr>
          </a:p>
          <a:p>
            <a:pPr marL="342900" indent="-342900">
              <a:buChar char="•"/>
            </a:pPr>
            <a:r>
              <a:rPr lang="en-US" sz="2000" b="1">
                <a:solidFill>
                  <a:srgbClr val="0D0D0D"/>
                </a:solidFill>
                <a:latin typeface="Calibri"/>
                <a:ea typeface="Calibri"/>
                <a:cs typeface="Calibri"/>
              </a:rPr>
              <a:t>Color code:</a:t>
            </a:r>
            <a:r>
              <a:rPr lang="en-US" sz="2000">
                <a:solidFill>
                  <a:srgbClr val="0D0D0D"/>
                </a:solidFill>
                <a:latin typeface="Calibri"/>
                <a:ea typeface="Calibri"/>
                <a:cs typeface="Calibri"/>
              </a:rPr>
              <a:t> Every Ground </a:t>
            </a:r>
            <a:r>
              <a:rPr lang="en-US" sz="2000">
                <a:solidFill>
                  <a:srgbClr val="0D0D0D"/>
                </a:solidFill>
                <a:ea typeface="Calibri"/>
              </a:rPr>
              <a:t>vehicle </a:t>
            </a:r>
            <a:r>
              <a:rPr lang="en-US" sz="2000">
                <a:solidFill>
                  <a:srgbClr val="0D0D0D"/>
                </a:solidFill>
                <a:latin typeface="Calibri"/>
                <a:ea typeface="Calibri"/>
                <a:cs typeface="Calibri"/>
              </a:rPr>
              <a:t>in the environment is assumed to have an unique color code attached to it, facilitating easy identification and tracking.</a:t>
            </a:r>
            <a:endParaRPr lang="en-US" sz="2000">
              <a:latin typeface="Calibri"/>
              <a:ea typeface="Calibri"/>
              <a:cs typeface="Calibri"/>
            </a:endParaRPr>
          </a:p>
          <a:p>
            <a:pPr marL="342900" indent="-342900">
              <a:buChar char="•"/>
            </a:pPr>
            <a:r>
              <a:rPr lang="en-US" sz="2000" b="1">
                <a:solidFill>
                  <a:srgbClr val="0D0D0D"/>
                </a:solidFill>
                <a:latin typeface="Calibri"/>
                <a:ea typeface="Calibri"/>
                <a:cs typeface="Calibri"/>
              </a:rPr>
              <a:t>Known Color ID:</a:t>
            </a:r>
            <a:r>
              <a:rPr lang="en-US" sz="2000">
                <a:solidFill>
                  <a:srgbClr val="0D0D0D"/>
                </a:solidFill>
                <a:latin typeface="Calibri"/>
                <a:ea typeface="Calibri"/>
                <a:cs typeface="Calibri"/>
              </a:rPr>
              <a:t> The drone is pre-programmed with the target Color ID before initiating the search operation, ensuring accurate identification of the target.</a:t>
            </a:r>
            <a:endParaRPr lang="en-US" sz="2000">
              <a:latin typeface="Calibri"/>
              <a:ea typeface="Calibri"/>
              <a:cs typeface="Calibri"/>
            </a:endParaRPr>
          </a:p>
          <a:p>
            <a:pPr marL="342900" indent="-342900">
              <a:buChar char="•"/>
            </a:pPr>
            <a:r>
              <a:rPr lang="en-US" sz="2000" b="1">
                <a:solidFill>
                  <a:srgbClr val="0D0D0D"/>
                </a:solidFill>
                <a:latin typeface="Calibri"/>
                <a:ea typeface="Calibri"/>
                <a:cs typeface="Calibri"/>
              </a:rPr>
              <a:t>Obstacle-Free Environment:</a:t>
            </a:r>
            <a:r>
              <a:rPr lang="en-US" sz="2000">
                <a:solidFill>
                  <a:srgbClr val="0D0D0D"/>
                </a:solidFill>
                <a:latin typeface="Calibri"/>
                <a:ea typeface="Calibri"/>
                <a:cs typeface="Calibri"/>
              </a:rPr>
              <a:t> The system assumes an environment free of obstacles, except for the drone and the target object, to simplify navigation and interaction.</a:t>
            </a:r>
            <a:endParaRPr lang="en-US" sz="2000">
              <a:latin typeface="Calibri"/>
              <a:ea typeface="Calibri"/>
              <a:cs typeface="Calibri"/>
            </a:endParaRPr>
          </a:p>
          <a:p>
            <a:endParaRPr lang="en-US" sz="2000">
              <a:solidFill>
                <a:srgbClr val="0D0D0D"/>
              </a:solidFill>
              <a:latin typeface="Calibri"/>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4"/>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algn="ctr"/>
            <a:r>
              <a:rPr lang="en-US">
                <a:solidFill>
                  <a:srgbClr val="FFFFFF"/>
                </a:solidFill>
              </a:rPr>
              <a:t>Literature Review</a:t>
            </a:r>
            <a:endParaRPr lang="en-US"/>
          </a:p>
        </p:txBody>
      </p:sp>
      <p:graphicFrame>
        <p:nvGraphicFramePr>
          <p:cNvPr id="100" name="Google Shape;100;p4"/>
          <p:cNvGraphicFramePr/>
          <p:nvPr>
            <p:extLst>
              <p:ext uri="{D42A27DB-BD31-4B8C-83A1-F6EECF244321}">
                <p14:modId xmlns:p14="http://schemas.microsoft.com/office/powerpoint/2010/main" val="3445849803"/>
              </p:ext>
            </p:extLst>
          </p:nvPr>
        </p:nvGraphicFramePr>
        <p:xfrm>
          <a:off x="825500" y="1587500"/>
          <a:ext cx="10618304" cy="4486286"/>
        </p:xfrm>
        <a:graphic>
          <a:graphicData uri="http://schemas.openxmlformats.org/drawingml/2006/table">
            <a:tbl>
              <a:tblPr firstRow="1" bandRow="1">
                <a:noFill/>
                <a:tableStyleId>{8AB29462-5401-4D3F-B393-D5534B3D5688}</a:tableStyleId>
              </a:tblPr>
              <a:tblGrid>
                <a:gridCol w="2154436">
                  <a:extLst>
                    <a:ext uri="{9D8B030D-6E8A-4147-A177-3AD203B41FA5}">
                      <a16:colId xmlns:a16="http://schemas.microsoft.com/office/drawing/2014/main" val="20000"/>
                    </a:ext>
                  </a:extLst>
                </a:gridCol>
                <a:gridCol w="2487291">
                  <a:extLst>
                    <a:ext uri="{9D8B030D-6E8A-4147-A177-3AD203B41FA5}">
                      <a16:colId xmlns:a16="http://schemas.microsoft.com/office/drawing/2014/main" val="20001"/>
                    </a:ext>
                  </a:extLst>
                </a:gridCol>
                <a:gridCol w="2623849">
                  <a:extLst>
                    <a:ext uri="{9D8B030D-6E8A-4147-A177-3AD203B41FA5}">
                      <a16:colId xmlns:a16="http://schemas.microsoft.com/office/drawing/2014/main" val="20002"/>
                    </a:ext>
                  </a:extLst>
                </a:gridCol>
                <a:gridCol w="1904756">
                  <a:extLst>
                    <a:ext uri="{9D8B030D-6E8A-4147-A177-3AD203B41FA5}">
                      <a16:colId xmlns:a16="http://schemas.microsoft.com/office/drawing/2014/main" val="20003"/>
                    </a:ext>
                  </a:extLst>
                </a:gridCol>
                <a:gridCol w="1447972">
                  <a:extLst>
                    <a:ext uri="{9D8B030D-6E8A-4147-A177-3AD203B41FA5}">
                      <a16:colId xmlns:a16="http://schemas.microsoft.com/office/drawing/2014/main" val="20004"/>
                    </a:ext>
                  </a:extLst>
                </a:gridCol>
              </a:tblGrid>
              <a:tr h="777595">
                <a:tc>
                  <a:txBody>
                    <a:bodyPr/>
                    <a:lstStyle/>
                    <a:p>
                      <a:pPr marL="0" marR="0" lvl="0" indent="0" algn="ctr" rtl="0">
                        <a:spcBef>
                          <a:spcPts val="0"/>
                        </a:spcBef>
                        <a:spcAft>
                          <a:spcPts val="0"/>
                        </a:spcAft>
                        <a:buNone/>
                      </a:pPr>
                      <a:r>
                        <a:rPr lang="en-US" sz="2400" u="none" strike="noStrike" cap="none">
                          <a:latin typeface="Calibri"/>
                        </a:rPr>
                        <a:t>Solution name</a:t>
                      </a:r>
                      <a:endParaRPr sz="2400" u="none" strike="noStrike" cap="none">
                        <a:latin typeface="Calibri"/>
                      </a:endParaRPr>
                    </a:p>
                  </a:txBody>
                  <a:tcPr marL="91450" marR="91450" marT="45725" marB="45725" anchor="ctr"/>
                </a:tc>
                <a:tc>
                  <a:txBody>
                    <a:bodyPr/>
                    <a:lstStyle/>
                    <a:p>
                      <a:pPr marL="0" marR="0" lvl="0" indent="0" algn="ctr" rtl="0">
                        <a:spcBef>
                          <a:spcPts val="0"/>
                        </a:spcBef>
                        <a:spcAft>
                          <a:spcPts val="0"/>
                        </a:spcAft>
                        <a:buNone/>
                      </a:pPr>
                      <a:r>
                        <a:rPr lang="en-US" sz="2400" u="none" strike="noStrike" cap="none">
                          <a:latin typeface="Calibri"/>
                        </a:rPr>
                        <a:t>Method used</a:t>
                      </a:r>
                      <a:endParaRPr sz="2400" u="none" strike="noStrike" cap="none">
                        <a:latin typeface="Calibri"/>
                      </a:endParaRPr>
                    </a:p>
                  </a:txBody>
                  <a:tcPr marL="91450" marR="91450" marT="45725" marB="45725" anchor="ctr"/>
                </a:tc>
                <a:tc>
                  <a:txBody>
                    <a:bodyPr/>
                    <a:lstStyle/>
                    <a:p>
                      <a:pPr marL="0" marR="0" lvl="0" indent="0" algn="ctr" rtl="0">
                        <a:spcBef>
                          <a:spcPts val="0"/>
                        </a:spcBef>
                        <a:spcAft>
                          <a:spcPts val="0"/>
                        </a:spcAft>
                        <a:buNone/>
                      </a:pPr>
                      <a:r>
                        <a:rPr lang="en-US" sz="2400" u="none" strike="noStrike" cap="none">
                          <a:latin typeface="Calibri"/>
                        </a:rPr>
                        <a:t>Key features</a:t>
                      </a:r>
                      <a:endParaRPr sz="2400" u="none" strike="noStrike" cap="none">
                        <a:latin typeface="Calibri"/>
                      </a:endParaRPr>
                    </a:p>
                  </a:txBody>
                  <a:tcPr marL="91450" marR="91450" marT="45725" marB="45725" anchor="ctr"/>
                </a:tc>
                <a:tc>
                  <a:txBody>
                    <a:bodyPr/>
                    <a:lstStyle/>
                    <a:p>
                      <a:pPr marL="0" marR="0" lvl="0" indent="0" algn="ctr" rtl="0">
                        <a:spcBef>
                          <a:spcPts val="0"/>
                        </a:spcBef>
                        <a:spcAft>
                          <a:spcPts val="0"/>
                        </a:spcAft>
                        <a:buNone/>
                      </a:pPr>
                      <a:r>
                        <a:rPr lang="en-US" sz="2400" u="none" strike="noStrike" cap="none">
                          <a:latin typeface="Calibri"/>
                        </a:rPr>
                        <a:t>Limitations</a:t>
                      </a:r>
                      <a:endParaRPr sz="2400" u="none" strike="noStrike" cap="none">
                        <a:latin typeface="Calibri"/>
                      </a:endParaRPr>
                    </a:p>
                  </a:txBody>
                  <a:tcPr marL="91450" marR="91450" marT="45725" marB="45725" anchor="ctr"/>
                </a:tc>
                <a:tc>
                  <a:txBody>
                    <a:bodyPr/>
                    <a:lstStyle/>
                    <a:p>
                      <a:pPr marL="0" marR="0" lvl="0" indent="0" algn="ctr" rtl="0">
                        <a:spcBef>
                          <a:spcPts val="0"/>
                        </a:spcBef>
                        <a:spcAft>
                          <a:spcPts val="0"/>
                        </a:spcAft>
                        <a:buNone/>
                      </a:pPr>
                      <a:r>
                        <a:rPr lang="en-US" sz="2300" u="none" strike="noStrike" cap="none">
                          <a:latin typeface="Calibri"/>
                        </a:rPr>
                        <a:t>Reference</a:t>
                      </a:r>
                      <a:endParaRPr sz="2300" u="none" strike="noStrike" cap="none">
                        <a:latin typeface="Calibri"/>
                      </a:endParaRPr>
                    </a:p>
                  </a:txBody>
                  <a:tcPr marL="91450" marR="91450" marT="45725" marB="45725" anchor="ctr"/>
                </a:tc>
                <a:extLst>
                  <a:ext uri="{0D108BD9-81ED-4DB2-BD59-A6C34878D82A}">
                    <a16:rowId xmlns:a16="http://schemas.microsoft.com/office/drawing/2014/main" val="10000"/>
                  </a:ext>
                </a:extLst>
              </a:tr>
              <a:tr h="1228795">
                <a:tc>
                  <a:txBody>
                    <a:bodyPr/>
                    <a:lstStyle/>
                    <a:p>
                      <a:pPr marL="285750" marR="0" lvl="0" indent="-285750" algn="l" rtl="0">
                        <a:spcBef>
                          <a:spcPts val="0"/>
                        </a:spcBef>
                        <a:spcAft>
                          <a:spcPts val="0"/>
                        </a:spcAft>
                        <a:buFont typeface="Arial"/>
                        <a:buChar char="•"/>
                      </a:pPr>
                      <a:endParaRPr lang="en-US" sz="1800">
                        <a:latin typeface="Calibri"/>
                      </a:endParaRPr>
                    </a:p>
                    <a:p>
                      <a:pPr marL="285750" marR="0" lvl="0" indent="-285750" algn="l">
                        <a:spcBef>
                          <a:spcPts val="0"/>
                        </a:spcBef>
                        <a:spcAft>
                          <a:spcPts val="0"/>
                        </a:spcAft>
                        <a:buFont typeface="Arial"/>
                        <a:buChar char="•"/>
                      </a:pPr>
                      <a:r>
                        <a:rPr lang="en-US" sz="1800">
                          <a:latin typeface="Calibri"/>
                        </a:rPr>
                        <a:t>IBVS for Drone Operations</a:t>
                      </a:r>
                      <a:endParaRPr sz="1800">
                        <a:latin typeface="Calibri"/>
                      </a:endParaRPr>
                    </a:p>
                  </a:txBody>
                  <a:tcPr marL="91450" marR="91450" marT="45725" marB="45725" anchor="ctr"/>
                </a:tc>
                <a:tc>
                  <a:txBody>
                    <a:bodyPr/>
                    <a:lstStyle/>
                    <a:p>
                      <a:pPr marL="342900" marR="0" lvl="0" indent="-342900" algn="l" rtl="0">
                        <a:spcBef>
                          <a:spcPts val="0"/>
                        </a:spcBef>
                        <a:spcAft>
                          <a:spcPts val="0"/>
                        </a:spcAft>
                        <a:buFont typeface="Arial"/>
                        <a:buChar char="•"/>
                      </a:pPr>
                      <a:r>
                        <a:rPr lang="en-US" sz="1800">
                          <a:latin typeface="Calibri"/>
                        </a:rPr>
                        <a:t>Uses visual feedback for control of Drone operations</a:t>
                      </a:r>
                      <a:endParaRPr sz="1800">
                        <a:latin typeface="Calibri"/>
                      </a:endParaRPr>
                    </a:p>
                  </a:txBody>
                  <a:tcPr marL="91450" marR="91450" marT="45725" marB="45725" anchor="ctr"/>
                </a:tc>
                <a:tc>
                  <a:txBody>
                    <a:bodyPr/>
                    <a:lstStyle/>
                    <a:p>
                      <a:pPr marL="285750" marR="0" lvl="0" indent="-285750" algn="l" rtl="0">
                        <a:lnSpc>
                          <a:spcPct val="100000"/>
                        </a:lnSpc>
                        <a:buFont typeface="Arial"/>
                        <a:buChar char="•"/>
                      </a:pPr>
                      <a:r>
                        <a:rPr lang="en-US" sz="1800">
                          <a:latin typeface="Calibri"/>
                        </a:rPr>
                        <a:t>Able to control drone operations based on the visual feedback</a:t>
                      </a:r>
                      <a:endParaRPr lang="en-US">
                        <a:latin typeface="Calibri"/>
                      </a:endParaRPr>
                    </a:p>
                  </a:txBody>
                  <a:tcPr marL="91450" marR="91450" marT="45725" marB="45725" anchor="ctr"/>
                </a:tc>
                <a:tc>
                  <a:txBody>
                    <a:bodyPr/>
                    <a:lstStyle/>
                    <a:p>
                      <a:pPr marL="285750" marR="0" lvl="0" indent="-285750" algn="l" rtl="0">
                        <a:spcBef>
                          <a:spcPts val="0"/>
                        </a:spcBef>
                        <a:spcAft>
                          <a:spcPts val="0"/>
                        </a:spcAft>
                        <a:buFont typeface="Arial"/>
                        <a:buChar char="•"/>
                      </a:pPr>
                      <a:r>
                        <a:rPr lang="en-US" sz="1800">
                          <a:latin typeface="Calibri"/>
                        </a:rPr>
                        <a:t>Challenges in low light conditions</a:t>
                      </a:r>
                      <a:endParaRPr sz="1800">
                        <a:latin typeface="Calibri"/>
                      </a:endParaRPr>
                    </a:p>
                  </a:txBody>
                  <a:tcPr marL="91450" marR="91450" marT="45725" marB="45725" anchor="ctr"/>
                </a:tc>
                <a:tc>
                  <a:txBody>
                    <a:bodyPr/>
                    <a:lstStyle/>
                    <a:p>
                      <a:pPr marL="0" marR="0" lvl="0" indent="0" algn="l">
                        <a:spcBef>
                          <a:spcPts val="0"/>
                        </a:spcBef>
                        <a:spcAft>
                          <a:spcPts val="0"/>
                        </a:spcAft>
                        <a:buNone/>
                      </a:pPr>
                      <a:r>
                        <a:rPr lang="en-US" sz="1800" b="0" i="0" u="none" strike="noStrike" noProof="0">
                          <a:latin typeface="Calibri"/>
                          <a:hlinkClick r:id="rId4"/>
                        </a:rPr>
                        <a:t>Refrence1</a:t>
                      </a:r>
                      <a:endParaRPr sz="1800" b="0" i="0" u="none" strike="noStrike" noProof="0">
                        <a:latin typeface="Calibri"/>
                      </a:endParaRPr>
                    </a:p>
                  </a:txBody>
                  <a:tcPr marL="91450" marR="91450" marT="45725" marB="45725" anchor="ctr"/>
                </a:tc>
                <a:extLst>
                  <a:ext uri="{0D108BD9-81ED-4DB2-BD59-A6C34878D82A}">
                    <a16:rowId xmlns:a16="http://schemas.microsoft.com/office/drawing/2014/main" val="10001"/>
                  </a:ext>
                </a:extLst>
              </a:tr>
              <a:tr h="1291166">
                <a:tc>
                  <a:txBody>
                    <a:bodyPr/>
                    <a:lstStyle/>
                    <a:p>
                      <a:pPr marL="285750" marR="0" lvl="0" indent="-285750" algn="l" rtl="0">
                        <a:spcBef>
                          <a:spcPts val="0"/>
                        </a:spcBef>
                        <a:spcAft>
                          <a:spcPts val="0"/>
                        </a:spcAft>
                        <a:buFont typeface="Arial"/>
                        <a:buChar char="•"/>
                      </a:pPr>
                      <a:endParaRPr lang="en-US" sz="1800" b="0" i="0" u="none" strike="noStrike" noProof="0">
                        <a:solidFill>
                          <a:srgbClr val="000000"/>
                        </a:solidFill>
                        <a:latin typeface="Calibri"/>
                      </a:endParaRPr>
                    </a:p>
                    <a:p>
                      <a:pPr marL="285750" marR="0" lvl="0" indent="-285750" algn="l">
                        <a:spcBef>
                          <a:spcPts val="0"/>
                        </a:spcBef>
                        <a:spcAft>
                          <a:spcPts val="0"/>
                        </a:spcAft>
                        <a:buFont typeface="Arial"/>
                        <a:buChar char="•"/>
                      </a:pPr>
                      <a:r>
                        <a:rPr lang="en-US" sz="1800" b="0" i="0" u="none" strike="noStrike" noProof="0">
                          <a:solidFill>
                            <a:srgbClr val="000000"/>
                          </a:solidFill>
                          <a:latin typeface="Calibri"/>
                        </a:rPr>
                        <a:t>PBVS for Drone Operations</a:t>
                      </a:r>
                      <a:endParaRPr sz="1800" b="0" i="0" u="none" strike="noStrike" noProof="0">
                        <a:solidFill>
                          <a:srgbClr val="000000"/>
                        </a:solidFill>
                        <a:latin typeface="Calibri"/>
                      </a:endParaRPr>
                    </a:p>
                  </a:txBody>
                  <a:tcPr marL="91450" marR="91450" marT="45725" marB="45725"/>
                </a:tc>
                <a:tc>
                  <a:txBody>
                    <a:bodyPr/>
                    <a:lstStyle/>
                    <a:p>
                      <a:pPr marL="285750" marR="0" lvl="0" indent="-285750" algn="l" rtl="0">
                        <a:spcBef>
                          <a:spcPts val="0"/>
                        </a:spcBef>
                        <a:spcAft>
                          <a:spcPts val="0"/>
                        </a:spcAft>
                        <a:buFont typeface="Arial"/>
                        <a:buChar char="•"/>
                      </a:pPr>
                      <a:r>
                        <a:rPr lang="en-US" sz="1800">
                          <a:latin typeface="Calibri"/>
                        </a:rPr>
                        <a:t>Utilizes target object's position and orientation for drone operations.</a:t>
                      </a:r>
                      <a:endParaRPr sz="1800">
                        <a:latin typeface="Calibri"/>
                      </a:endParaRPr>
                    </a:p>
                  </a:txBody>
                  <a:tcPr marL="91450" marR="91450" marT="45725" marB="45725" anchor="ctr"/>
                </a:tc>
                <a:tc>
                  <a:txBody>
                    <a:bodyPr/>
                    <a:lstStyle/>
                    <a:p>
                      <a:pPr marL="285750" marR="0" lvl="0" indent="-285750" algn="l" rtl="0">
                        <a:spcBef>
                          <a:spcPts val="0"/>
                        </a:spcBef>
                        <a:spcAft>
                          <a:spcPts val="0"/>
                        </a:spcAft>
                        <a:buFont typeface="Arial"/>
                        <a:buChar char="•"/>
                      </a:pPr>
                      <a:r>
                        <a:rPr lang="en-US" sz="1800" b="0" i="0" u="none" strike="noStrike" noProof="0">
                          <a:solidFill>
                            <a:srgbClr val="000000"/>
                          </a:solidFill>
                          <a:latin typeface="Calibri"/>
                        </a:rPr>
                        <a:t>Able to control drone operations based on the positional feedback</a:t>
                      </a:r>
                      <a:endParaRPr sz="1800">
                        <a:latin typeface="Calibri"/>
                      </a:endParaRPr>
                    </a:p>
                  </a:txBody>
                  <a:tcPr marL="91450" marR="91450" marT="45725" marB="45725"/>
                </a:tc>
                <a:tc>
                  <a:txBody>
                    <a:bodyPr/>
                    <a:lstStyle/>
                    <a:p>
                      <a:pPr marL="285750" marR="0" lvl="0" indent="-285750" algn="l" rtl="0">
                        <a:spcBef>
                          <a:spcPts val="0"/>
                        </a:spcBef>
                        <a:spcAft>
                          <a:spcPts val="0"/>
                        </a:spcAft>
                        <a:buFont typeface="Arial"/>
                        <a:buChar char="•"/>
                      </a:pPr>
                      <a:r>
                        <a:rPr lang="en-US" sz="1800">
                          <a:latin typeface="Calibri"/>
                        </a:rPr>
                        <a:t>Challenges in unknown Environment</a:t>
                      </a:r>
                      <a:endParaRPr sz="1800">
                        <a:latin typeface="Calibri"/>
                      </a:endParaRPr>
                    </a:p>
                  </a:txBody>
                  <a:tcPr marL="91450" marR="91450" marT="45725" marB="45725"/>
                </a:tc>
                <a:tc>
                  <a:txBody>
                    <a:bodyPr/>
                    <a:lstStyle/>
                    <a:p>
                      <a:pPr marL="0" marR="0" lvl="0" indent="0" algn="l" rtl="0">
                        <a:spcBef>
                          <a:spcPts val="0"/>
                        </a:spcBef>
                        <a:spcAft>
                          <a:spcPts val="0"/>
                        </a:spcAft>
                        <a:buNone/>
                      </a:pPr>
                      <a:r>
                        <a:rPr lang="en-US" sz="1800">
                          <a:latin typeface="Calibri"/>
                          <a:hlinkClick r:id="rId5"/>
                        </a:rPr>
                        <a:t>Refrence2</a:t>
                      </a:r>
                      <a:endParaRPr sz="1800">
                        <a:latin typeface="Calibri"/>
                      </a:endParaRPr>
                    </a:p>
                  </a:txBody>
                  <a:tcPr marL="91450" marR="91450" marT="45725" marB="45725" anchor="ctr"/>
                </a:tc>
                <a:extLst>
                  <a:ext uri="{0D108BD9-81ED-4DB2-BD59-A6C34878D82A}">
                    <a16:rowId xmlns:a16="http://schemas.microsoft.com/office/drawing/2014/main" val="10002"/>
                  </a:ext>
                </a:extLst>
              </a:tr>
              <a:tr h="1123198">
                <a:tc>
                  <a:txBody>
                    <a:bodyPr/>
                    <a:lstStyle/>
                    <a:p>
                      <a:pPr marL="285750" marR="0" lvl="0" indent="-285750" algn="l" rtl="0">
                        <a:spcBef>
                          <a:spcPts val="0"/>
                        </a:spcBef>
                        <a:spcAft>
                          <a:spcPts val="0"/>
                        </a:spcAft>
                        <a:buFont typeface="Arial"/>
                        <a:buChar char="•"/>
                      </a:pPr>
                      <a:endParaRPr lang="en-US" sz="1800" b="0" i="0" u="none" strike="noStrike" noProof="0">
                        <a:solidFill>
                          <a:srgbClr val="000000"/>
                        </a:solidFill>
                        <a:latin typeface="Calibri"/>
                      </a:endParaRPr>
                    </a:p>
                    <a:p>
                      <a:pPr marL="285750" marR="0" lvl="0" indent="-285750" algn="l">
                        <a:spcBef>
                          <a:spcPts val="0"/>
                        </a:spcBef>
                        <a:spcAft>
                          <a:spcPts val="0"/>
                        </a:spcAft>
                        <a:buFont typeface="Arial"/>
                        <a:buChar char="•"/>
                      </a:pPr>
                      <a:r>
                        <a:rPr lang="en-US" sz="1800" b="0" i="0" u="none" strike="noStrike" noProof="0">
                          <a:solidFill>
                            <a:srgbClr val="000000"/>
                          </a:solidFill>
                          <a:latin typeface="Calibri"/>
                        </a:rPr>
                        <a:t>HBVS for Drone Operations</a:t>
                      </a:r>
                    </a:p>
                  </a:txBody>
                  <a:tcPr marL="91450" marR="91450" marT="45725" marB="45725"/>
                </a:tc>
                <a:tc>
                  <a:txBody>
                    <a:bodyPr/>
                    <a:lstStyle/>
                    <a:p>
                      <a:pPr marL="285750" marR="0" lvl="0" indent="-285750" algn="l" rtl="0">
                        <a:spcBef>
                          <a:spcPts val="0"/>
                        </a:spcBef>
                        <a:spcAft>
                          <a:spcPts val="0"/>
                        </a:spcAft>
                        <a:buFont typeface="Arial"/>
                        <a:buChar char="•"/>
                      </a:pPr>
                      <a:r>
                        <a:rPr lang="en-US" sz="1800">
                          <a:latin typeface="Calibri"/>
                        </a:rPr>
                        <a:t>Combines Visual and Position based control for Drone operations</a:t>
                      </a:r>
                      <a:endParaRPr sz="1800">
                        <a:latin typeface="Calibri"/>
                      </a:endParaRPr>
                    </a:p>
                  </a:txBody>
                  <a:tcPr marL="91450" marR="91450" marT="45725" marB="45725" anchor="ctr"/>
                </a:tc>
                <a:tc>
                  <a:txBody>
                    <a:bodyPr/>
                    <a:lstStyle/>
                    <a:p>
                      <a:pPr marL="285750" marR="0" lvl="0" indent="-285750" algn="l" rtl="0">
                        <a:spcBef>
                          <a:spcPts val="0"/>
                        </a:spcBef>
                        <a:spcAft>
                          <a:spcPts val="0"/>
                        </a:spcAft>
                        <a:buFont typeface="Arial"/>
                        <a:buChar char="•"/>
                      </a:pPr>
                      <a:r>
                        <a:rPr lang="en-US" sz="1800" b="0" i="0" u="none" strike="noStrike" noProof="0">
                          <a:solidFill>
                            <a:srgbClr val="000000"/>
                          </a:solidFill>
                          <a:latin typeface="Calibri"/>
                        </a:rPr>
                        <a:t>Able to control drone operations based on both visual and positional feedback</a:t>
                      </a:r>
                      <a:endParaRPr sz="1800">
                        <a:latin typeface="Calibri"/>
                      </a:endParaRPr>
                    </a:p>
                  </a:txBody>
                  <a:tcPr marL="91450" marR="91450" marT="45725" marB="45725" anchor="ctr"/>
                </a:tc>
                <a:tc>
                  <a:txBody>
                    <a:bodyPr/>
                    <a:lstStyle/>
                    <a:p>
                      <a:pPr marL="285750" marR="0" lvl="0" indent="-285750" algn="l" rtl="0">
                        <a:spcBef>
                          <a:spcPts val="0"/>
                        </a:spcBef>
                        <a:spcAft>
                          <a:spcPts val="0"/>
                        </a:spcAft>
                        <a:buFont typeface="Arial"/>
                        <a:buChar char="•"/>
                      </a:pPr>
                      <a:r>
                        <a:rPr lang="en-US" sz="1800">
                          <a:latin typeface="Calibri"/>
                        </a:rPr>
                        <a:t>Challenge in switching between IBVS and PBVS</a:t>
                      </a:r>
                      <a:endParaRPr sz="1800">
                        <a:latin typeface="Calibri"/>
                      </a:endParaRPr>
                    </a:p>
                  </a:txBody>
                  <a:tcPr marL="91450" marR="91450" marT="45725" marB="45725"/>
                </a:tc>
                <a:tc>
                  <a:txBody>
                    <a:bodyPr/>
                    <a:lstStyle/>
                    <a:p>
                      <a:pPr marL="0" marR="0" lvl="0" indent="0" algn="l" rtl="0">
                        <a:spcBef>
                          <a:spcPts val="0"/>
                        </a:spcBef>
                        <a:spcAft>
                          <a:spcPts val="0"/>
                        </a:spcAft>
                        <a:buNone/>
                      </a:pPr>
                      <a:r>
                        <a:rPr lang="en-US" sz="1800">
                          <a:latin typeface="Calibri"/>
                          <a:hlinkClick r:id="rId6"/>
                        </a:rPr>
                        <a:t>Refrence3</a:t>
                      </a:r>
                      <a:endParaRPr sz="1800">
                        <a:latin typeface="Calibri"/>
                      </a:endParaRPr>
                    </a:p>
                  </a:txBody>
                  <a:tcPr marL="91450" marR="91450" marT="45725" marB="45725" anchor="ctr"/>
                </a:tc>
                <a:extLst>
                  <a:ext uri="{0D108BD9-81ED-4DB2-BD59-A6C34878D82A}">
                    <a16:rowId xmlns:a16="http://schemas.microsoft.com/office/drawing/2014/main" val="10003"/>
                  </a:ext>
                </a:extLst>
              </a:tr>
            </a:tbl>
          </a:graphicData>
        </a:graphic>
      </p:graphicFrame>
      <p:sp>
        <p:nvSpPr>
          <p:cNvPr id="101" name="Google Shape;101;p4"/>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02" name="Google Shape;102;p4"/>
          <p:cNvSpPr txBox="1">
            <a:spLocks noGrp="1"/>
          </p:cNvSpPr>
          <p:nvPr>
            <p:ph type="ftr" idx="11"/>
          </p:nvPr>
        </p:nvSpPr>
        <p:spPr>
          <a:xfrm>
            <a:off x="843085" y="6356350"/>
            <a:ext cx="10050748"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03" name="Google Shape;103;p4"/>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4</a:t>
            </a:r>
            <a:endParaRPr sz="1600"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algn="ctr"/>
            <a:r>
              <a:rPr lang="en-US">
                <a:latin typeface="Calibri"/>
                <a:cs typeface="Calibri"/>
              </a:rPr>
              <a:t>The Proposed Approach</a:t>
            </a:r>
          </a:p>
        </p:txBody>
      </p:sp>
      <p:sp>
        <p:nvSpPr>
          <p:cNvPr id="109" name="Google Shape;109;p5"/>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10" name="Google Shape;110;p5"/>
          <p:cNvSpPr txBox="1">
            <a:spLocks noGrp="1"/>
          </p:cNvSpPr>
          <p:nvPr>
            <p:ph type="ftr" idx="11"/>
          </p:nvPr>
        </p:nvSpPr>
        <p:spPr>
          <a:xfrm>
            <a:off x="843085" y="6356350"/>
            <a:ext cx="7902332"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11" name="Google Shape;111;p5"/>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5</a:t>
            </a:r>
            <a:endParaRPr sz="1600" b="1">
              <a:solidFill>
                <a:schemeClr val="lt1"/>
              </a:solidFill>
            </a:endParaRPr>
          </a:p>
        </p:txBody>
      </p:sp>
      <p:sp>
        <p:nvSpPr>
          <p:cNvPr id="2" name="TextBox 1">
            <a:extLst>
              <a:ext uri="{FF2B5EF4-FFF2-40B4-BE49-F238E27FC236}">
                <a16:creationId xmlns:a16="http://schemas.microsoft.com/office/drawing/2014/main" id="{52E05897-D12F-9A9B-F6B5-F01A55AAE628}"/>
              </a:ext>
            </a:extLst>
          </p:cNvPr>
          <p:cNvSpPr txBox="1"/>
          <p:nvPr/>
        </p:nvSpPr>
        <p:spPr>
          <a:xfrm>
            <a:off x="1013827" y="1598640"/>
            <a:ext cx="1001227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D0D0D"/>
                </a:solidFill>
              </a:rPr>
              <a:t>Proposed IBVS Solution for Drone Operations</a:t>
            </a:r>
            <a:endParaRPr lang="en-US" sz="1800" b="1" dirty="0"/>
          </a:p>
          <a:p>
            <a:r>
              <a:rPr lang="en-US" sz="1800" dirty="0">
                <a:solidFill>
                  <a:srgbClr val="0D0D0D"/>
                </a:solidFill>
              </a:rPr>
              <a:t>Our solution enhances drone autonomy and operational capabilities through Image-Based Visual Servoing (IBVS). Key features include:</a:t>
            </a:r>
            <a:endParaRPr lang="en-US" sz="1800" dirty="0"/>
          </a:p>
          <a:p>
            <a:endParaRPr lang="en-US" sz="1800" dirty="0"/>
          </a:p>
          <a:p>
            <a:pPr marL="285750" indent="-285750">
              <a:buChar char="•"/>
            </a:pPr>
            <a:r>
              <a:rPr lang="en-US" sz="1800" b="1" dirty="0">
                <a:solidFill>
                  <a:srgbClr val="0D0D0D"/>
                </a:solidFill>
              </a:rPr>
              <a:t>Visual Feedback Processing:</a:t>
            </a:r>
            <a:r>
              <a:rPr lang="en-US" sz="1800" dirty="0">
                <a:solidFill>
                  <a:srgbClr val="0D0D0D"/>
                </a:solidFill>
              </a:rPr>
              <a:t> Detects and tracks ground vehicles for accurate    navigation and interaction.</a:t>
            </a:r>
          </a:p>
          <a:p>
            <a:endParaRPr lang="en-US" sz="1800" dirty="0">
              <a:solidFill>
                <a:srgbClr val="0D0D0D"/>
              </a:solidFill>
            </a:endParaRPr>
          </a:p>
          <a:p>
            <a:pPr marL="285750" indent="-285750">
              <a:buChar char="•"/>
            </a:pPr>
            <a:r>
              <a:rPr lang="en-US" sz="1800" b="1" dirty="0">
                <a:solidFill>
                  <a:srgbClr val="0D0D0D"/>
                </a:solidFill>
              </a:rPr>
              <a:t>Sophisticated Control Algorithm:</a:t>
            </a:r>
            <a:r>
              <a:rPr lang="en-US" sz="1800" dirty="0">
                <a:solidFill>
                  <a:srgbClr val="0D0D0D"/>
                </a:solidFill>
              </a:rPr>
              <a:t> Uses onboard camera data to generate control   commands, enabling precise drone movements.</a:t>
            </a:r>
          </a:p>
          <a:p>
            <a:endParaRPr lang="en-US" sz="1800" dirty="0">
              <a:solidFill>
                <a:srgbClr val="0D0D0D"/>
              </a:solidFill>
            </a:endParaRPr>
          </a:p>
          <a:p>
            <a:pPr marL="285750" indent="-285750">
              <a:buChar char="•"/>
            </a:pPr>
            <a:r>
              <a:rPr lang="en-US" sz="1800" b="1" dirty="0">
                <a:solidFill>
                  <a:srgbClr val="0D0D0D"/>
                </a:solidFill>
              </a:rPr>
              <a:t>Simulation Experiments:</a:t>
            </a:r>
            <a:r>
              <a:rPr lang="en-US" sz="1800" dirty="0">
                <a:solidFill>
                  <a:srgbClr val="0D0D0D"/>
                </a:solidFill>
              </a:rPr>
              <a:t> Validate the system’s performance in various conditions.</a:t>
            </a:r>
            <a:endParaRPr lang="en-US" sz="1800" dirty="0"/>
          </a:p>
          <a:p>
            <a:endParaRPr lang="en-US" sz="1800" dirty="0"/>
          </a:p>
          <a:p>
            <a:r>
              <a:rPr lang="en-US" sz="1800" b="1" dirty="0">
                <a:solidFill>
                  <a:srgbClr val="0D0D0D"/>
                </a:solidFill>
              </a:rPr>
              <a:t>Benefits:</a:t>
            </a:r>
            <a:endParaRPr lang="en-US" sz="1800" dirty="0"/>
          </a:p>
          <a:p>
            <a:pPr marL="342900" indent="-342900">
              <a:buChar char="•"/>
            </a:pPr>
            <a:r>
              <a:rPr lang="en-US" sz="1800" dirty="0">
                <a:solidFill>
                  <a:srgbClr val="0D0D0D"/>
                </a:solidFill>
              </a:rPr>
              <a:t>Less time complexity</a:t>
            </a:r>
            <a:endParaRPr lang="en-US" sz="1800" dirty="0"/>
          </a:p>
          <a:p>
            <a:pPr marL="342900" indent="-342900">
              <a:buChar char="•"/>
            </a:pPr>
            <a:r>
              <a:rPr lang="en-US" sz="1800" dirty="0">
                <a:solidFill>
                  <a:srgbClr val="0D0D0D"/>
                </a:solidFill>
              </a:rPr>
              <a:t>Required Computation power is less</a:t>
            </a:r>
          </a:p>
          <a:p>
            <a:pPr marL="342900" indent="-342900">
              <a:buChar char="•"/>
            </a:pPr>
            <a:r>
              <a:rPr lang="en-US" sz="1800" dirty="0">
                <a:solidFill>
                  <a:srgbClr val="0D0D0D"/>
                </a:solidFill>
              </a:rPr>
              <a:t>Fast in real time situations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Bell MT"/>
              <a:buNone/>
            </a:pPr>
            <a:r>
              <a:rPr lang="en-US" dirty="0"/>
              <a:t>Methodology</a:t>
            </a:r>
          </a:p>
        </p:txBody>
      </p:sp>
      <p:sp>
        <p:nvSpPr>
          <p:cNvPr id="119" name="Google Shape;119;p6"/>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20" name="Google Shape;120;p6"/>
          <p:cNvSpPr txBox="1">
            <a:spLocks noGrp="1"/>
          </p:cNvSpPr>
          <p:nvPr>
            <p:ph type="ftr" idx="11"/>
          </p:nvPr>
        </p:nvSpPr>
        <p:spPr>
          <a:xfrm>
            <a:off x="843085" y="6356350"/>
            <a:ext cx="10135415"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21" name="Google Shape;121;p6"/>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6</a:t>
            </a:r>
            <a:endParaRPr sz="1600" b="1">
              <a:solidFill>
                <a:schemeClr val="lt1"/>
              </a:solidFill>
            </a:endParaRPr>
          </a:p>
        </p:txBody>
      </p:sp>
      <p:pic>
        <p:nvPicPr>
          <p:cNvPr id="2" name="Picture 1" descr="A diagram of a flowchart&#10;&#10;Description automatically generated">
            <a:extLst>
              <a:ext uri="{FF2B5EF4-FFF2-40B4-BE49-F238E27FC236}">
                <a16:creationId xmlns:a16="http://schemas.microsoft.com/office/drawing/2014/main" id="{655732A3-40F7-DC95-9DCE-243D919949E9}"/>
              </a:ext>
            </a:extLst>
          </p:cNvPr>
          <p:cNvPicPr>
            <a:picLocks noChangeAspect="1"/>
          </p:cNvPicPr>
          <p:nvPr/>
        </p:nvPicPr>
        <p:blipFill>
          <a:blip r:embed="rId4"/>
          <a:stretch>
            <a:fillRect/>
          </a:stretch>
        </p:blipFill>
        <p:spPr>
          <a:xfrm>
            <a:off x="814917" y="1728136"/>
            <a:ext cx="10431990" cy="42875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Bell MT"/>
              <a:buNone/>
            </a:pPr>
            <a:r>
              <a:rPr lang="en-US" dirty="0"/>
              <a:t>Algorithm</a:t>
            </a:r>
          </a:p>
        </p:txBody>
      </p:sp>
      <p:sp>
        <p:nvSpPr>
          <p:cNvPr id="119" name="Google Shape;119;p6"/>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20" name="Google Shape;120;p6"/>
          <p:cNvSpPr txBox="1">
            <a:spLocks noGrp="1"/>
          </p:cNvSpPr>
          <p:nvPr>
            <p:ph type="ftr" idx="11"/>
          </p:nvPr>
        </p:nvSpPr>
        <p:spPr>
          <a:xfrm>
            <a:off x="843085" y="6356350"/>
            <a:ext cx="10135415"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21" name="Google Shape;121;p6"/>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6</a:t>
            </a:r>
            <a:endParaRPr sz="1600" b="1">
              <a:solidFill>
                <a:schemeClr val="lt1"/>
              </a:solidFill>
            </a:endParaRPr>
          </a:p>
        </p:txBody>
      </p:sp>
      <p:sp>
        <p:nvSpPr>
          <p:cNvPr id="3" name="TextBox 2">
            <a:extLst>
              <a:ext uri="{FF2B5EF4-FFF2-40B4-BE49-F238E27FC236}">
                <a16:creationId xmlns:a16="http://schemas.microsoft.com/office/drawing/2014/main" id="{EE5DFB91-E356-B1AD-E322-BCABCF176DFE}"/>
              </a:ext>
            </a:extLst>
          </p:cNvPr>
          <p:cNvSpPr txBox="1"/>
          <p:nvPr/>
        </p:nvSpPr>
        <p:spPr>
          <a:xfrm>
            <a:off x="963083" y="1703916"/>
            <a:ext cx="1033991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Step1</a:t>
            </a:r>
            <a:r>
              <a:rPr lang="en-US" sz="2400" dirty="0"/>
              <a:t>:  Initialize </a:t>
            </a:r>
            <a:r>
              <a:rPr lang="en-US" sz="2400" dirty="0" err="1"/>
              <a:t>kp</a:t>
            </a:r>
            <a:r>
              <a:rPr lang="en-US" sz="2400" dirty="0"/>
              <a:t> (proportional gain)</a:t>
            </a:r>
          </a:p>
          <a:p>
            <a:endParaRPr lang="en-US" sz="2400" dirty="0"/>
          </a:p>
          <a:p>
            <a:r>
              <a:rPr lang="en-US" sz="2400" b="1" dirty="0"/>
              <a:t>Step2:</a:t>
            </a:r>
            <a:r>
              <a:rPr lang="en-US" sz="2400" dirty="0"/>
              <a:t> Capture image from the downward-facing camera</a:t>
            </a:r>
          </a:p>
          <a:p>
            <a:endParaRPr lang="en-US" sz="2400" dirty="0"/>
          </a:p>
          <a:p>
            <a:r>
              <a:rPr lang="en-US" sz="2400" b="1" dirty="0"/>
              <a:t>Step3:</a:t>
            </a:r>
            <a:r>
              <a:rPr lang="en-US" sz="2400" dirty="0"/>
              <a:t> Convert image to HSV color space</a:t>
            </a:r>
            <a:endParaRPr lang="en-US" dirty="0"/>
          </a:p>
          <a:p>
            <a:endParaRPr lang="en-US" sz="2400" dirty="0"/>
          </a:p>
          <a:p>
            <a:r>
              <a:rPr lang="en-US" sz="2400" b="1" dirty="0"/>
              <a:t>Step4:</a:t>
            </a:r>
            <a:r>
              <a:rPr lang="en-US" sz="2400" dirty="0"/>
              <a:t> Create masks for blue, red, and green segments</a:t>
            </a:r>
            <a:endParaRPr lang="en-US" dirty="0"/>
          </a:p>
          <a:p>
            <a:endParaRPr lang="en-US" sz="2400" dirty="0"/>
          </a:p>
          <a:p>
            <a:r>
              <a:rPr lang="en-US" sz="2400" b="1" dirty="0"/>
              <a:t>Step5:</a:t>
            </a:r>
            <a:r>
              <a:rPr lang="en-US" sz="2400" dirty="0"/>
              <a:t> Find contours for each color segment</a:t>
            </a:r>
            <a:endParaRPr lang="en-US" dirty="0"/>
          </a:p>
          <a:p>
            <a:endParaRPr lang="en-US" sz="2400" dirty="0"/>
          </a:p>
          <a:p>
            <a:r>
              <a:rPr lang="en-US" sz="2400" b="1" dirty="0"/>
              <a:t>Step6:</a:t>
            </a:r>
            <a:r>
              <a:rPr lang="en-US" sz="2400" dirty="0"/>
              <a:t> Calculate centers of vehicle body (blue) and wheels (red, green)</a:t>
            </a:r>
            <a:endParaRPr lang="en-US" dirty="0"/>
          </a:p>
        </p:txBody>
      </p:sp>
    </p:spTree>
    <p:extLst>
      <p:ext uri="{BB962C8B-B14F-4D97-AF65-F5344CB8AC3E}">
        <p14:creationId xmlns:p14="http://schemas.microsoft.com/office/powerpoint/2010/main" val="2965681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Bell MT"/>
              <a:buNone/>
            </a:pPr>
            <a:r>
              <a:rPr lang="en-US" dirty="0"/>
              <a:t>Algorithm</a:t>
            </a:r>
          </a:p>
        </p:txBody>
      </p:sp>
      <p:sp>
        <p:nvSpPr>
          <p:cNvPr id="119" name="Google Shape;119;p6"/>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20" name="Google Shape;120;p6"/>
          <p:cNvSpPr txBox="1">
            <a:spLocks noGrp="1"/>
          </p:cNvSpPr>
          <p:nvPr>
            <p:ph type="ftr" idx="11"/>
          </p:nvPr>
        </p:nvSpPr>
        <p:spPr>
          <a:xfrm>
            <a:off x="843085" y="6356350"/>
            <a:ext cx="10135415"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21" name="Google Shape;121;p6"/>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6</a:t>
            </a:r>
            <a:endParaRPr sz="1600" b="1">
              <a:solidFill>
                <a:schemeClr val="lt1"/>
              </a:solidFill>
            </a:endParaRPr>
          </a:p>
        </p:txBody>
      </p:sp>
      <p:sp>
        <p:nvSpPr>
          <p:cNvPr id="3" name="TextBox 2">
            <a:extLst>
              <a:ext uri="{FF2B5EF4-FFF2-40B4-BE49-F238E27FC236}">
                <a16:creationId xmlns:a16="http://schemas.microsoft.com/office/drawing/2014/main" id="{EE5DFB91-E356-B1AD-E322-BCABCF176DFE}"/>
              </a:ext>
            </a:extLst>
          </p:cNvPr>
          <p:cNvSpPr txBox="1"/>
          <p:nvPr/>
        </p:nvSpPr>
        <p:spPr>
          <a:xfrm>
            <a:off x="931333" y="1809750"/>
            <a:ext cx="1033991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Step7:</a:t>
            </a:r>
            <a:r>
              <a:rPr lang="en-US" sz="2400" dirty="0"/>
              <a:t> Calculate angular error: θ = arctan((</a:t>
            </a:r>
            <a:r>
              <a:rPr lang="en-US" sz="2400" dirty="0" err="1"/>
              <a:t>ry</a:t>
            </a:r>
            <a:r>
              <a:rPr lang="en-US" sz="2400" dirty="0"/>
              <a:t> - </a:t>
            </a:r>
            <a:r>
              <a:rPr lang="en-US" sz="2400" dirty="0" err="1"/>
              <a:t>ly</a:t>
            </a:r>
            <a:r>
              <a:rPr lang="en-US" sz="2400" dirty="0"/>
              <a:t>) / (</a:t>
            </a:r>
            <a:r>
              <a:rPr lang="en-US" sz="2400" dirty="0" err="1"/>
              <a:t>rx</a:t>
            </a:r>
            <a:r>
              <a:rPr lang="en-US" sz="2400" dirty="0"/>
              <a:t> - lx))</a:t>
            </a:r>
          </a:p>
          <a:p>
            <a:endParaRPr lang="en-US" sz="2400" dirty="0"/>
          </a:p>
          <a:p>
            <a:r>
              <a:rPr lang="en-US" sz="2400" b="1" dirty="0"/>
              <a:t>Step8:</a:t>
            </a:r>
            <a:r>
              <a:rPr lang="en-US" sz="2400" dirty="0"/>
              <a:t> Calculate linear error: ex = </a:t>
            </a:r>
            <a:r>
              <a:rPr lang="en-US" sz="2400" dirty="0" err="1"/>
              <a:t>vx</a:t>
            </a:r>
            <a:r>
              <a:rPr lang="en-US" sz="2400" dirty="0"/>
              <a:t> - </a:t>
            </a:r>
            <a:r>
              <a:rPr lang="en-US" sz="2400" dirty="0" err="1"/>
              <a:t>fx</a:t>
            </a:r>
            <a:r>
              <a:rPr lang="en-US" sz="2400" dirty="0"/>
              <a:t>, </a:t>
            </a:r>
            <a:r>
              <a:rPr lang="en-US" sz="2400" dirty="0" err="1"/>
              <a:t>ey</a:t>
            </a:r>
            <a:r>
              <a:rPr lang="en-US" sz="2400" dirty="0"/>
              <a:t> = </a:t>
            </a:r>
            <a:r>
              <a:rPr lang="en-US" sz="2400" dirty="0" err="1"/>
              <a:t>vy</a:t>
            </a:r>
            <a:r>
              <a:rPr lang="en-US" sz="2400" dirty="0"/>
              <a:t> - </a:t>
            </a:r>
            <a:r>
              <a:rPr lang="en-US" sz="2400" dirty="0" err="1"/>
              <a:t>fy</a:t>
            </a:r>
            <a:endParaRPr lang="en-US" sz="2400" dirty="0"/>
          </a:p>
          <a:p>
            <a:endParaRPr lang="en-US" sz="2400" dirty="0"/>
          </a:p>
          <a:p>
            <a:r>
              <a:rPr lang="en-US" sz="2400" b="1" dirty="0"/>
              <a:t>Step9:</a:t>
            </a:r>
            <a:r>
              <a:rPr lang="en-US" sz="2400" dirty="0"/>
              <a:t> Compute velocities:</a:t>
            </a:r>
          </a:p>
          <a:p>
            <a:r>
              <a:rPr lang="en-US" sz="2400" dirty="0"/>
              <a:t>   </a:t>
            </a:r>
            <a:r>
              <a:rPr lang="en-US" sz="2400" dirty="0" err="1"/>
              <a:t>V_linear_x</a:t>
            </a:r>
            <a:r>
              <a:rPr lang="en-US" sz="2400" dirty="0"/>
              <a:t> = </a:t>
            </a:r>
            <a:r>
              <a:rPr lang="en-US" sz="2400" dirty="0" err="1"/>
              <a:t>kp</a:t>
            </a:r>
            <a:r>
              <a:rPr lang="en-US" sz="2400" dirty="0"/>
              <a:t> * ex</a:t>
            </a:r>
          </a:p>
          <a:p>
            <a:r>
              <a:rPr lang="en-US" sz="2400" dirty="0"/>
              <a:t>   </a:t>
            </a:r>
            <a:r>
              <a:rPr lang="en-US" sz="2400" dirty="0" err="1"/>
              <a:t>V_linear_y</a:t>
            </a:r>
            <a:r>
              <a:rPr lang="en-US" sz="2400" dirty="0"/>
              <a:t> = </a:t>
            </a:r>
            <a:r>
              <a:rPr lang="en-US" sz="2400" dirty="0" err="1"/>
              <a:t>kp</a:t>
            </a:r>
            <a:r>
              <a:rPr lang="en-US" sz="2400" dirty="0"/>
              <a:t> * </a:t>
            </a:r>
            <a:r>
              <a:rPr lang="en-US" sz="2400" dirty="0" err="1"/>
              <a:t>ey</a:t>
            </a:r>
            <a:endParaRPr lang="en-US" sz="2400" dirty="0"/>
          </a:p>
          <a:p>
            <a:r>
              <a:rPr lang="en-US" sz="2400" dirty="0"/>
              <a:t>   </a:t>
            </a:r>
            <a:r>
              <a:rPr lang="en-US" sz="2400" dirty="0" err="1"/>
              <a:t>V_angular</a:t>
            </a:r>
            <a:r>
              <a:rPr lang="en-US" sz="2400" dirty="0"/>
              <a:t> = -</a:t>
            </a:r>
            <a:r>
              <a:rPr lang="en-US" sz="2400" dirty="0" err="1"/>
              <a:t>kp</a:t>
            </a:r>
            <a:r>
              <a:rPr lang="en-US" sz="2400" dirty="0"/>
              <a:t> * θ</a:t>
            </a:r>
          </a:p>
          <a:p>
            <a:endParaRPr lang="en-US" sz="2400" dirty="0"/>
          </a:p>
          <a:p>
            <a:r>
              <a:rPr lang="en-US" sz="2400" b="1" dirty="0"/>
              <a:t>Step10:</a:t>
            </a:r>
            <a:r>
              <a:rPr lang="en-US" sz="2400" dirty="0"/>
              <a:t> Publish velocity commands to drone control system</a:t>
            </a:r>
          </a:p>
        </p:txBody>
      </p:sp>
    </p:spTree>
    <p:extLst>
      <p:ext uri="{BB962C8B-B14F-4D97-AF65-F5344CB8AC3E}">
        <p14:creationId xmlns:p14="http://schemas.microsoft.com/office/powerpoint/2010/main" val="3633288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838200" y="365125"/>
            <a:ext cx="10515600" cy="999441"/>
          </a:xfrm>
          <a:prstGeom prst="rect">
            <a:avLst/>
          </a:prstGeom>
          <a:blipFill rotWithShape="1">
            <a:blip r:embed="rId3">
              <a:alphaModFix/>
            </a:blip>
            <a:stretch>
              <a:fillRect/>
            </a:stretch>
          </a:blipFill>
          <a:ln>
            <a:noFill/>
          </a:ln>
        </p:spPr>
        <p:txBody>
          <a:bodyPr spcFirstLastPara="1" wrap="square" lIns="91425" tIns="45700" rIns="91425" bIns="45700" anchor="ctr" anchorCtr="0">
            <a:normAutofit/>
          </a:bodyPr>
          <a:lstStyle/>
          <a:p>
            <a:pPr algn="ctr"/>
            <a:r>
              <a:rPr lang="en-US" dirty="0">
                <a:latin typeface="Calibri"/>
                <a:ea typeface="Calibri"/>
                <a:cs typeface="Calibri"/>
              </a:rPr>
              <a:t>Implementation Details</a:t>
            </a:r>
          </a:p>
        </p:txBody>
      </p:sp>
      <p:sp>
        <p:nvSpPr>
          <p:cNvPr id="128" name="Google Shape;128;p7"/>
          <p:cNvSpPr txBox="1">
            <a:spLocks noGrp="1"/>
          </p:cNvSpPr>
          <p:nvPr>
            <p:ph type="dt" idx="10"/>
          </p:nvPr>
        </p:nvSpPr>
        <p:spPr>
          <a:xfrm>
            <a:off x="838200" y="6356350"/>
            <a:ext cx="2608385" cy="365125"/>
          </a:xfrm>
          <a:prstGeom prst="rect">
            <a:avLst/>
          </a:prstGeom>
          <a:blipFill rotWithShape="1">
            <a:blip r:embed="rId3">
              <a:alphaModFix amt="90000"/>
            </a:blip>
            <a:stretch>
              <a:fillRect/>
            </a:stretch>
          </a:blip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400" b="1">
                <a:solidFill>
                  <a:schemeClr val="lt1"/>
                </a:solidFill>
              </a:rPr>
              <a:t>4/25/2024</a:t>
            </a:r>
            <a:endParaRPr sz="1400" b="1">
              <a:solidFill>
                <a:schemeClr val="lt1"/>
              </a:solidFill>
            </a:endParaRPr>
          </a:p>
        </p:txBody>
      </p:sp>
      <p:sp>
        <p:nvSpPr>
          <p:cNvPr id="129" name="Google Shape;129;p7"/>
          <p:cNvSpPr txBox="1">
            <a:spLocks noGrp="1"/>
          </p:cNvSpPr>
          <p:nvPr>
            <p:ph type="ftr" idx="11"/>
          </p:nvPr>
        </p:nvSpPr>
        <p:spPr>
          <a:xfrm>
            <a:off x="3446585" y="6356350"/>
            <a:ext cx="5298832" cy="365125"/>
          </a:xfrm>
          <a:prstGeom prst="rect">
            <a:avLst/>
          </a:prstGeom>
          <a:blipFill rotWithShape="1">
            <a:blip r:embed="rId3">
              <a:alphaModFix amt="95000"/>
            </a:blip>
            <a:stretch>
              <a:fillRect/>
            </a:stretch>
          </a:blip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chemeClr val="lt1"/>
                </a:solidFill>
              </a:rPr>
              <a:t>Project Presentation</a:t>
            </a:r>
            <a:endParaRPr sz="1600" b="1">
              <a:solidFill>
                <a:schemeClr val="lt1"/>
              </a:solidFill>
            </a:endParaRPr>
          </a:p>
        </p:txBody>
      </p:sp>
      <p:sp>
        <p:nvSpPr>
          <p:cNvPr id="130" name="Google Shape;130;p7"/>
          <p:cNvSpPr txBox="1">
            <a:spLocks noGrp="1"/>
          </p:cNvSpPr>
          <p:nvPr>
            <p:ph type="sldNum" idx="12"/>
          </p:nvPr>
        </p:nvSpPr>
        <p:spPr>
          <a:xfrm>
            <a:off x="8610600" y="6356350"/>
            <a:ext cx="2743200" cy="36512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sz="1600" b="1">
                <a:solidFill>
                  <a:schemeClr val="lt1"/>
                </a:solidFill>
              </a:rPr>
              <a:t>7</a:t>
            </a:r>
            <a:endParaRPr sz="1600" b="1">
              <a:solidFill>
                <a:schemeClr val="lt1"/>
              </a:solidFill>
            </a:endParaRPr>
          </a:p>
        </p:txBody>
      </p:sp>
      <p:sp>
        <p:nvSpPr>
          <p:cNvPr id="6" name="TextBox 5">
            <a:extLst>
              <a:ext uri="{FF2B5EF4-FFF2-40B4-BE49-F238E27FC236}">
                <a16:creationId xmlns:a16="http://schemas.microsoft.com/office/drawing/2014/main" id="{B6789D6B-FDEF-C25D-B3F5-9598473C2FED}"/>
              </a:ext>
            </a:extLst>
          </p:cNvPr>
          <p:cNvSpPr txBox="1"/>
          <p:nvPr/>
        </p:nvSpPr>
        <p:spPr>
          <a:xfrm>
            <a:off x="952499" y="1904999"/>
            <a:ext cx="1045633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ea typeface="Calibri"/>
                <a:cs typeface="Calibri"/>
              </a:rPr>
              <a:t>Software Requirements:</a:t>
            </a:r>
            <a:endParaRPr lang="en-US" sz="2400" dirty="0">
              <a:latin typeface="Calibri"/>
              <a:ea typeface="Calibri"/>
              <a:cs typeface="Calibri"/>
            </a:endParaRPr>
          </a:p>
          <a:p>
            <a:r>
              <a:rPr lang="en-US" sz="2400" dirty="0">
                <a:solidFill>
                  <a:srgbClr val="0D0D0D"/>
                </a:solidFill>
                <a:latin typeface="Calibri"/>
                <a:ea typeface="Calibri"/>
                <a:cs typeface="Calibri"/>
              </a:rPr>
              <a:t>  </a:t>
            </a:r>
          </a:p>
          <a:p>
            <a:endParaRPr lang="en-US" sz="2400" dirty="0">
              <a:solidFill>
                <a:srgbClr val="0D0D0D"/>
              </a:solidFill>
              <a:latin typeface="Calibri"/>
              <a:ea typeface="Calibri"/>
              <a:cs typeface="Calibri"/>
            </a:endParaRPr>
          </a:p>
          <a:p>
            <a:endParaRPr lang="en-US" sz="2400" b="1" dirty="0">
              <a:latin typeface="Calibri"/>
              <a:ea typeface="Calibri"/>
              <a:cs typeface="Calibri"/>
            </a:endParaRPr>
          </a:p>
          <a:p>
            <a:endParaRPr lang="en-US" sz="2400" b="1" dirty="0">
              <a:latin typeface="Calibri"/>
              <a:ea typeface="Calibri"/>
              <a:cs typeface="Calibri"/>
            </a:endParaRPr>
          </a:p>
          <a:p>
            <a:r>
              <a:rPr lang="en-US" sz="2400" b="1" dirty="0">
                <a:latin typeface="Calibri"/>
                <a:ea typeface="Calibri"/>
                <a:cs typeface="Calibri"/>
              </a:rPr>
              <a:t>Simulation Environment:</a:t>
            </a:r>
            <a:endParaRPr lang="en-US" sz="2400" dirty="0">
              <a:latin typeface="Calibri"/>
              <a:ea typeface="Calibri"/>
              <a:cs typeface="Calibri"/>
            </a:endParaRPr>
          </a:p>
        </p:txBody>
      </p:sp>
      <p:sp>
        <p:nvSpPr>
          <p:cNvPr id="7" name="TextBox 6">
            <a:extLst>
              <a:ext uri="{FF2B5EF4-FFF2-40B4-BE49-F238E27FC236}">
                <a16:creationId xmlns:a16="http://schemas.microsoft.com/office/drawing/2014/main" id="{4D3BDC9B-0438-24BC-79AD-DF99A24A227D}"/>
              </a:ext>
            </a:extLst>
          </p:cNvPr>
          <p:cNvSpPr txBox="1"/>
          <p:nvPr/>
        </p:nvSpPr>
        <p:spPr>
          <a:xfrm>
            <a:off x="1661583" y="2402416"/>
            <a:ext cx="3683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aseline="0" dirty="0">
                <a:solidFill>
                  <a:srgbClr val="0D0D0D"/>
                </a:solidFill>
                <a:latin typeface="Calibri"/>
                <a:ea typeface="Calibri"/>
                <a:cs typeface="Calibri"/>
              </a:rPr>
              <a:t>Ros2</a:t>
            </a:r>
            <a:r>
              <a:rPr lang="en-US" sz="2400" dirty="0">
                <a:latin typeface="Calibri"/>
                <a:ea typeface="Calibri"/>
                <a:cs typeface="Calibri"/>
              </a:rPr>
              <a:t>​</a:t>
            </a:r>
            <a:endParaRPr lang="en-US" dirty="0">
              <a:latin typeface="Calibri"/>
              <a:ea typeface="Calibri"/>
              <a:cs typeface="Calibri"/>
            </a:endParaRPr>
          </a:p>
          <a:p>
            <a:r>
              <a:rPr lang="en-US" sz="2400" baseline="0" dirty="0">
                <a:solidFill>
                  <a:srgbClr val="0D0D0D"/>
                </a:solidFill>
                <a:latin typeface="Calibri"/>
                <a:ea typeface="Calibri"/>
                <a:cs typeface="Calibri"/>
              </a:rPr>
              <a:t>Gazebo</a:t>
            </a:r>
            <a:r>
              <a:rPr lang="en-US" sz="2400" dirty="0">
                <a:latin typeface="Calibri"/>
                <a:ea typeface="Calibri"/>
                <a:cs typeface="Calibri"/>
              </a:rPr>
              <a:t>​</a:t>
            </a:r>
            <a:endParaRPr lang="en-US" dirty="0">
              <a:latin typeface="Calibri"/>
              <a:ea typeface="Calibri"/>
              <a:cs typeface="Calibri"/>
            </a:endParaRPr>
          </a:p>
          <a:p>
            <a:pPr rtl="0"/>
            <a:r>
              <a:rPr lang="en-US" sz="2400" baseline="0" dirty="0">
                <a:solidFill>
                  <a:srgbClr val="0D0D0D"/>
                </a:solidFill>
                <a:latin typeface="Calibri"/>
                <a:ea typeface="Calibri"/>
                <a:cs typeface="Calibri"/>
              </a:rPr>
              <a:t>Python</a:t>
            </a:r>
            <a:endParaRPr lang="en-US" dirty="0">
              <a:latin typeface="Calibri"/>
              <a:ea typeface="Calibri"/>
              <a:cs typeface="Calibri"/>
            </a:endParaRPr>
          </a:p>
        </p:txBody>
      </p:sp>
      <p:sp>
        <p:nvSpPr>
          <p:cNvPr id="8" name="TextBox 7">
            <a:extLst>
              <a:ext uri="{FF2B5EF4-FFF2-40B4-BE49-F238E27FC236}">
                <a16:creationId xmlns:a16="http://schemas.microsoft.com/office/drawing/2014/main" id="{534F1512-1DB9-6697-32D9-F826D2934269}"/>
              </a:ext>
            </a:extLst>
          </p:cNvPr>
          <p:cNvSpPr txBox="1"/>
          <p:nvPr/>
        </p:nvSpPr>
        <p:spPr>
          <a:xfrm>
            <a:off x="1661583" y="4307416"/>
            <a:ext cx="6096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rtl="0"/>
            <a:r>
              <a:rPr lang="en-US" sz="2400" baseline="0" dirty="0">
                <a:solidFill>
                  <a:srgbClr val="0D0D0D"/>
                </a:solidFill>
                <a:latin typeface="Calibri"/>
                <a:ea typeface="Calibri"/>
                <a:cs typeface="Calibri"/>
              </a:rPr>
              <a:t>Ground vehicle and Parrot Drone</a:t>
            </a:r>
            <a:r>
              <a:rPr lang="en-US" sz="2400" dirty="0">
                <a:latin typeface="Calibri"/>
                <a:ea typeface="Calibri"/>
                <a:cs typeface="Calibri"/>
              </a:rPr>
              <a:t>​</a:t>
            </a:r>
            <a:endParaRPr lang="en-US" dirty="0">
              <a:latin typeface="Calibri"/>
              <a:ea typeface="Calibri"/>
              <a:cs typeface="Calibri"/>
            </a:endParaRPr>
          </a:p>
          <a:p>
            <a:pPr lvl="0" rtl="0"/>
            <a:r>
              <a:rPr lang="en-US" sz="2400" baseline="0" dirty="0">
                <a:solidFill>
                  <a:srgbClr val="0D0D0D"/>
                </a:solidFill>
                <a:latin typeface="Calibri"/>
                <a:ea typeface="Calibri"/>
                <a:cs typeface="Calibri"/>
              </a:rPr>
              <a:t>Downward-facing camera for image capture</a:t>
            </a:r>
            <a:r>
              <a:rPr lang="en-US" sz="2400" dirty="0">
                <a:latin typeface="Calibri"/>
                <a:ea typeface="Calibri"/>
                <a:cs typeface="Calibri"/>
              </a:rPr>
              <a:t>​</a:t>
            </a:r>
          </a:p>
          <a:p>
            <a:pPr lvl="0" rtl="0"/>
            <a:r>
              <a:rPr lang="en-US" sz="2400" baseline="0" dirty="0">
                <a:solidFill>
                  <a:srgbClr val="0D0D0D"/>
                </a:solidFill>
                <a:latin typeface="Calibri"/>
                <a:ea typeface="Calibri"/>
                <a:cs typeface="Calibri"/>
              </a:rPr>
              <a:t>Control via Teleop Twist Keyboard</a:t>
            </a:r>
            <a:endParaRPr lang="en-US" dirty="0">
              <a:latin typeface="Calibri"/>
              <a:ea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Introduction</vt:lpstr>
      <vt:lpstr>Problem Statement</vt:lpstr>
      <vt:lpstr>Literature Review</vt:lpstr>
      <vt:lpstr>The Proposed Approach</vt:lpstr>
      <vt:lpstr>Methodology</vt:lpstr>
      <vt:lpstr>Algorithm</vt:lpstr>
      <vt:lpstr>Algorithm</vt:lpstr>
      <vt:lpstr>Implementation Details</vt:lpstr>
      <vt:lpstr>Implementation Details</vt:lpstr>
      <vt:lpstr>Demonstration </vt:lpstr>
      <vt:lpstr>Demonstration </vt:lpstr>
      <vt:lpstr>Results and Analysis</vt:lpstr>
      <vt:lpstr>Conclusion</vt:lpstr>
      <vt:lpstr>Future Improvement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Elias Debelo</dc:creator>
  <cp:revision>267</cp:revision>
  <dcterms:created xsi:type="dcterms:W3CDTF">2021-01-07T18:19:09Z</dcterms:created>
  <dcterms:modified xsi:type="dcterms:W3CDTF">2024-05-22T20:46:48Z</dcterms:modified>
</cp:coreProperties>
</file>